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309" r:id="rId6"/>
    <p:sldId id="290" r:id="rId7"/>
    <p:sldId id="291" r:id="rId8"/>
    <p:sldId id="292" r:id="rId9"/>
    <p:sldId id="312" r:id="rId10"/>
    <p:sldId id="275" r:id="rId11"/>
    <p:sldId id="308" r:id="rId12"/>
    <p:sldId id="307" r:id="rId13"/>
    <p:sldId id="311" r:id="rId14"/>
    <p:sldId id="302" r:id="rId15"/>
    <p:sldId id="314" r:id="rId16"/>
    <p:sldId id="316" r:id="rId17"/>
    <p:sldId id="303" r:id="rId18"/>
    <p:sldId id="313" r:id="rId19"/>
    <p:sldId id="304" r:id="rId20"/>
    <p:sldId id="305" r:id="rId21"/>
    <p:sldId id="306" r:id="rId22"/>
    <p:sldId id="271" r:id="rId23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lla I" initials="BI" lastIdx="2" clrIdx="0">
    <p:extLst>
      <p:ext uri="{19B8F6BF-5375-455C-9EA6-DF929625EA0E}">
        <p15:presenceInfo xmlns:p15="http://schemas.microsoft.com/office/powerpoint/2012/main" userId="S::bellai@vicpark.wa.gov.au::ae525c93-f161-47dd-b24d-b42ab3ffcbf1" providerId="AD"/>
      </p:ext>
    </p:extLst>
  </p:cmAuthor>
  <p:cmAuthor id="2" name="Jasmine Bray" initials="JB" lastIdx="1" clrIdx="1">
    <p:extLst>
      <p:ext uri="{19B8F6BF-5375-455C-9EA6-DF929625EA0E}">
        <p15:presenceInfo xmlns:p15="http://schemas.microsoft.com/office/powerpoint/2012/main" userId="S::jbray@vicpark.wa.gov.au::e0d5d37d-1644-45da-b193-b1679847a53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3D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2F99F3-E678-5378-521D-0234BD938816}" v="58" dt="2021-07-05T02:59:52.080"/>
    <p1510:client id="{19B752B2-E152-06D4-B40B-442E9F3EF38F}" v="1" dt="2021-07-06T02:47:04.166"/>
    <p1510:client id="{200E88BF-01A3-2CB1-77E3-25D5D773D200}" v="175" dt="2021-06-22T07:46:22.309"/>
    <p1510:client id="{22D97743-1B79-F2C6-EB2C-00B64753BBA1}" v="655" dt="2021-06-23T04:22:21.291"/>
    <p1510:client id="{2CF0BAC9-8958-2C5A-E010-A5AAF777E135}" v="6" dt="2021-07-12T05:33:26.033"/>
    <p1510:client id="{60B7E8C7-A195-B644-73C1-3C29ECCA665F}" v="74" dt="2021-06-10T06:11:02.123"/>
    <p1510:client id="{6D2EFFD5-4D0A-36C0-3631-AD4D49E9B138}" v="7" dt="2021-07-06T03:38:57.112"/>
    <p1510:client id="{7175920B-1863-F39C-2737-B55D52BB075C}" v="5" dt="2021-06-28T08:16:19.706"/>
    <p1510:client id="{7D789DC5-002C-5731-6617-8E8DA16B5299}" v="498" dt="2021-06-18T09:46:03.823"/>
    <p1510:client id="{80D6DA96-6133-4FD4-A525-D2996E524695}" v="203" dt="2021-07-28T08:53:18.238"/>
    <p1510:client id="{88CF1F92-D381-6E22-A5C9-D9826BA8187B}" v="207" dt="2021-06-28T10:20:32.276"/>
    <p1510:client id="{8B0E6758-307E-C319-0B25-A3786EEBC87B}" v="170" dt="2021-06-21T09:38:27.761"/>
    <p1510:client id="{905FA803-BD2E-4D20-B234-9A300019D825}" v="89" dt="2021-06-28T01:09:33.171"/>
    <p1510:client id="{937D043C-C821-41A5-206A-742D8113BEFF}" v="15" dt="2021-07-28T09:13:24.480"/>
    <p1510:client id="{947187D8-C725-DC1B-02AB-19AE98C23243}" v="12" dt="2021-06-22T00:54:43.616"/>
    <p1510:client id="{A1D2A6F5-A6E5-EF8D-B197-CA23A1FC8473}" v="146" dt="2021-06-22T08:53:46.249"/>
    <p1510:client id="{A2107F72-753A-9226-4B16-5CAA202971E8}" v="21" dt="2021-06-23T02:06:46.992"/>
    <p1510:client id="{A22E995E-EB68-A0C7-711D-1AA4773753B3}" v="13" dt="2021-06-10T06:04:06.389"/>
    <p1510:client id="{B56C0BB4-48BD-503A-0C32-1CC134FA1EAE}" v="1" dt="2021-07-28T11:01:22.067"/>
    <p1510:client id="{BB0ACD67-9D8B-2E96-DE6C-F63388FD1977}" v="50" dt="2021-06-18T10:03:40.133"/>
    <p1510:client id="{C316AE50-6E4E-46DE-BE2A-42CCE7FD55FD}" v="1" dt="2021-07-28T10:30:24.44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2E742-4D48-4997-97A1-E14849EDE1A4}" type="datetimeFigureOut">
              <a:rPr lang="en-AU" smtClean="0"/>
              <a:t>3/08/2021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3F331-5849-414A-88D9-6CB9AA0A83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997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F331-5849-414A-88D9-6CB9AA0A83A2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2894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BE: Breakfast with Ben Wyatt</a:t>
            </a:r>
            <a:r>
              <a:rPr lang="en-AU"/>
              <a:t>,</a:t>
            </a:r>
            <a:r>
              <a:rPr lang="en-AU" baseline="0"/>
              <a:t> Drinks with the </a:t>
            </a:r>
            <a:r>
              <a:rPr lang="en-AU" baseline="0" err="1"/>
              <a:t>Expoerts</a:t>
            </a:r>
            <a:r>
              <a:rPr lang="en-AU" baseline="0"/>
              <a:t>, VP Business Awards, </a:t>
            </a:r>
            <a:r>
              <a:rPr lang="en-AU" baseline="0" err="1"/>
              <a:t>sundownder</a:t>
            </a:r>
            <a:r>
              <a:rPr lang="en-AU" baseline="0"/>
              <a:t> </a:t>
            </a:r>
          </a:p>
          <a:p>
            <a:r>
              <a:rPr lang="en-US" baseline="0"/>
              <a:t>BT: How to </a:t>
            </a:r>
            <a:r>
              <a:rPr lang="en-US" baseline="0" err="1"/>
              <a:t>starte</a:t>
            </a:r>
            <a:r>
              <a:rPr lang="en-US" baseline="0"/>
              <a:t> a food business, ID </a:t>
            </a:r>
            <a:r>
              <a:rPr lang="en-US" baseline="0" err="1"/>
              <a:t>dats</a:t>
            </a:r>
            <a:endParaRPr lang="en-US" baseline="0"/>
          </a:p>
          <a:p>
            <a:r>
              <a:rPr lang="en-US" baseline="0"/>
              <a:t>EDC: Eat Ride Enjoy, Xmas in the Park, Feed the Fans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F331-5849-414A-88D9-6CB9AA0A83A2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0726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F331-5849-414A-88D9-6CB9AA0A83A2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7324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Business events – disruptor breakfast and 2nd annual business awards </a:t>
            </a:r>
          </a:p>
          <a:p>
            <a:r>
              <a:rPr lang="en-US">
                <a:cs typeface="Calibri"/>
              </a:rPr>
              <a:t>Ed campaigns – encouraging shop local: Destination WA and Our State on a 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3F331-5849-414A-88D9-6CB9AA0A83A2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3943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BE: Breakfast with Ben Wyatt</a:t>
            </a:r>
            <a:r>
              <a:rPr lang="en-AU"/>
              <a:t>,</a:t>
            </a:r>
            <a:r>
              <a:rPr lang="en-AU" baseline="0"/>
              <a:t> Drinks with the </a:t>
            </a:r>
            <a:r>
              <a:rPr lang="en-AU" baseline="0" err="1"/>
              <a:t>Expoerts</a:t>
            </a:r>
            <a:r>
              <a:rPr lang="en-AU" baseline="0"/>
              <a:t>, VP Business Awards, </a:t>
            </a:r>
            <a:r>
              <a:rPr lang="en-AU" baseline="0" err="1"/>
              <a:t>sundownder</a:t>
            </a:r>
            <a:r>
              <a:rPr lang="en-AU" baseline="0"/>
              <a:t> </a:t>
            </a:r>
          </a:p>
          <a:p>
            <a:r>
              <a:rPr lang="en-US" baseline="0"/>
              <a:t>BT: How to </a:t>
            </a:r>
            <a:r>
              <a:rPr lang="en-US" baseline="0" err="1"/>
              <a:t>starte</a:t>
            </a:r>
            <a:r>
              <a:rPr lang="en-US" baseline="0"/>
              <a:t> a food business, ID </a:t>
            </a:r>
            <a:r>
              <a:rPr lang="en-US" baseline="0" err="1"/>
              <a:t>dats</a:t>
            </a:r>
            <a:endParaRPr lang="en-US" baseline="0"/>
          </a:p>
          <a:p>
            <a:r>
              <a:rPr lang="en-US" baseline="0"/>
              <a:t>EDC: Eat Ride Enjoy, Xmas in the Park, Feed the Fans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F331-5849-414A-88D9-6CB9AA0A83A2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8694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BE: Breakfast with Ben Wyatt</a:t>
            </a:r>
            <a:r>
              <a:rPr lang="en-AU"/>
              <a:t>,</a:t>
            </a:r>
            <a:r>
              <a:rPr lang="en-AU" baseline="0"/>
              <a:t> Drinks with the </a:t>
            </a:r>
            <a:r>
              <a:rPr lang="en-AU" baseline="0" err="1"/>
              <a:t>Expoerts</a:t>
            </a:r>
            <a:r>
              <a:rPr lang="en-AU" baseline="0"/>
              <a:t>, VP Business Awards, </a:t>
            </a:r>
            <a:r>
              <a:rPr lang="en-AU" baseline="0" err="1"/>
              <a:t>sundownder</a:t>
            </a:r>
            <a:r>
              <a:rPr lang="en-AU" baseline="0"/>
              <a:t> </a:t>
            </a:r>
          </a:p>
          <a:p>
            <a:r>
              <a:rPr lang="en-US" baseline="0"/>
              <a:t>BT: How to </a:t>
            </a:r>
            <a:r>
              <a:rPr lang="en-US" baseline="0" err="1"/>
              <a:t>starte</a:t>
            </a:r>
            <a:r>
              <a:rPr lang="en-US" baseline="0"/>
              <a:t> a food business, ID </a:t>
            </a:r>
            <a:r>
              <a:rPr lang="en-US" baseline="0" err="1"/>
              <a:t>dats</a:t>
            </a:r>
            <a:endParaRPr lang="en-US" baseline="0"/>
          </a:p>
          <a:p>
            <a:r>
              <a:rPr lang="en-US" baseline="0"/>
              <a:t>EDC: Eat Ride Enjoy, Xmas in the Park, Feed the Fans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F331-5849-414A-88D9-6CB9AA0A83A2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827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BE: Breakfast with Ben Wyatt</a:t>
            </a:r>
            <a:r>
              <a:rPr lang="en-AU"/>
              <a:t>,</a:t>
            </a:r>
            <a:r>
              <a:rPr lang="en-AU" baseline="0"/>
              <a:t> Drinks with the </a:t>
            </a:r>
            <a:r>
              <a:rPr lang="en-AU" baseline="0" err="1"/>
              <a:t>Expoerts</a:t>
            </a:r>
            <a:r>
              <a:rPr lang="en-AU" baseline="0"/>
              <a:t>, VP Business Awards, </a:t>
            </a:r>
            <a:r>
              <a:rPr lang="en-AU" baseline="0" err="1"/>
              <a:t>sundownder</a:t>
            </a:r>
            <a:r>
              <a:rPr lang="en-AU" baseline="0"/>
              <a:t> </a:t>
            </a:r>
          </a:p>
          <a:p>
            <a:r>
              <a:rPr lang="en-US" baseline="0"/>
              <a:t>BT: How to </a:t>
            </a:r>
            <a:r>
              <a:rPr lang="en-US" baseline="0" err="1"/>
              <a:t>starte</a:t>
            </a:r>
            <a:r>
              <a:rPr lang="en-US" baseline="0"/>
              <a:t> a food business, ID </a:t>
            </a:r>
            <a:r>
              <a:rPr lang="en-US" baseline="0" err="1"/>
              <a:t>dats</a:t>
            </a:r>
            <a:endParaRPr lang="en-US" baseline="0"/>
          </a:p>
          <a:p>
            <a:r>
              <a:rPr lang="en-US" baseline="0"/>
              <a:t>EDC: Eat Ride Enjoy, Xmas in the Park, Feed the Fans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F331-5849-414A-88D9-6CB9AA0A83A2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1831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BE: Breakfast with Ben Wyatt</a:t>
            </a:r>
            <a:r>
              <a:rPr lang="en-AU"/>
              <a:t>,</a:t>
            </a:r>
            <a:r>
              <a:rPr lang="en-AU" baseline="0"/>
              <a:t> Drinks with the </a:t>
            </a:r>
            <a:r>
              <a:rPr lang="en-AU" baseline="0" err="1"/>
              <a:t>Expoerts</a:t>
            </a:r>
            <a:r>
              <a:rPr lang="en-AU" baseline="0"/>
              <a:t>, VP Business Awards, </a:t>
            </a:r>
            <a:r>
              <a:rPr lang="en-AU" baseline="0" err="1"/>
              <a:t>sundownder</a:t>
            </a:r>
            <a:r>
              <a:rPr lang="en-AU" baseline="0"/>
              <a:t> </a:t>
            </a:r>
          </a:p>
          <a:p>
            <a:r>
              <a:rPr lang="en-US" baseline="0"/>
              <a:t>BT: How to </a:t>
            </a:r>
            <a:r>
              <a:rPr lang="en-US" baseline="0" err="1"/>
              <a:t>starte</a:t>
            </a:r>
            <a:r>
              <a:rPr lang="en-US" baseline="0"/>
              <a:t> a food business, ID </a:t>
            </a:r>
            <a:r>
              <a:rPr lang="en-US" baseline="0" err="1"/>
              <a:t>dats</a:t>
            </a:r>
            <a:endParaRPr lang="en-US" baseline="0"/>
          </a:p>
          <a:p>
            <a:r>
              <a:rPr lang="en-US" baseline="0"/>
              <a:t>EDC: Eat Ride Enjoy, Xmas in the Park, Feed the Fans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F331-5849-414A-88D9-6CB9AA0A83A2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6390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Community Perception Survey: Civic events: Citizenship,</a:t>
            </a:r>
            <a:r>
              <a:rPr lang="en-US" baseline="0"/>
              <a:t> Remembrance, Oz, Anzac and Mayoral </a:t>
            </a:r>
          </a:p>
          <a:p>
            <a:r>
              <a:rPr lang="en-AU"/>
              <a:t>13 public events:</a:t>
            </a:r>
            <a:r>
              <a:rPr lang="en-AU" baseline="0"/>
              <a:t> </a:t>
            </a:r>
            <a:r>
              <a:rPr lang="en-AU"/>
              <a:t>skill building Success Series workshops for local businesses and community groups, Summer Street Party Dec,  3 free Twilight Trio community concerts in December, January and February</a:t>
            </a:r>
          </a:p>
          <a:p>
            <a:r>
              <a:rPr lang="en-US"/>
              <a:t>Large public bookings: 4WD show, Perth Garden Festival, Equestrian in the Park 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F331-5849-414A-88D9-6CB9AA0A83A2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0393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BE: Breakfast with Ben Wyatt</a:t>
            </a:r>
            <a:r>
              <a:rPr lang="en-AU"/>
              <a:t>,</a:t>
            </a:r>
            <a:r>
              <a:rPr lang="en-AU" baseline="0"/>
              <a:t> Drinks with the </a:t>
            </a:r>
            <a:r>
              <a:rPr lang="en-AU" baseline="0" err="1"/>
              <a:t>Expoerts</a:t>
            </a:r>
            <a:r>
              <a:rPr lang="en-AU" baseline="0"/>
              <a:t>, VP Business Awards, </a:t>
            </a:r>
            <a:r>
              <a:rPr lang="en-AU" baseline="0" err="1"/>
              <a:t>sundownder</a:t>
            </a:r>
            <a:r>
              <a:rPr lang="en-AU" baseline="0"/>
              <a:t> </a:t>
            </a:r>
          </a:p>
          <a:p>
            <a:r>
              <a:rPr lang="en-US" baseline="0"/>
              <a:t>BT: How to </a:t>
            </a:r>
            <a:r>
              <a:rPr lang="en-US" baseline="0" err="1"/>
              <a:t>starte</a:t>
            </a:r>
            <a:r>
              <a:rPr lang="en-US" baseline="0"/>
              <a:t> a food business, ID </a:t>
            </a:r>
            <a:r>
              <a:rPr lang="en-US" baseline="0" err="1"/>
              <a:t>dats</a:t>
            </a:r>
            <a:endParaRPr lang="en-US" baseline="0"/>
          </a:p>
          <a:p>
            <a:r>
              <a:rPr lang="en-US" baseline="0"/>
              <a:t>EDC: Eat Ride Enjoy, Xmas in the Park, Feed the Fans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F331-5849-414A-88D9-6CB9AA0A83A2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7021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273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863872" y="3080860"/>
            <a:ext cx="2404745" cy="1811020"/>
          </a:xfrm>
          <a:custGeom>
            <a:avLst/>
            <a:gdLst/>
            <a:ahLst/>
            <a:cxnLst/>
            <a:rect l="l" t="t" r="r" b="b"/>
            <a:pathLst>
              <a:path w="2404745" h="1811020">
                <a:moveTo>
                  <a:pt x="937607" y="0"/>
                </a:moveTo>
                <a:lnTo>
                  <a:pt x="286454" y="0"/>
                </a:lnTo>
                <a:lnTo>
                  <a:pt x="275795" y="1048"/>
                </a:lnTo>
                <a:lnTo>
                  <a:pt x="15677" y="246599"/>
                </a:lnTo>
                <a:lnTo>
                  <a:pt x="15405" y="246987"/>
                </a:lnTo>
                <a:lnTo>
                  <a:pt x="14117" y="248337"/>
                </a:lnTo>
                <a:lnTo>
                  <a:pt x="10724" y="252442"/>
                </a:lnTo>
                <a:lnTo>
                  <a:pt x="9248" y="254526"/>
                </a:lnTo>
                <a:lnTo>
                  <a:pt x="7172" y="257981"/>
                </a:lnTo>
                <a:lnTo>
                  <a:pt x="6494" y="259060"/>
                </a:lnTo>
                <a:lnTo>
                  <a:pt x="5793" y="260463"/>
                </a:lnTo>
                <a:lnTo>
                  <a:pt x="5573" y="260714"/>
                </a:lnTo>
                <a:lnTo>
                  <a:pt x="5447" y="261007"/>
                </a:lnTo>
                <a:lnTo>
                  <a:pt x="4976" y="261939"/>
                </a:lnTo>
                <a:lnTo>
                  <a:pt x="4674" y="262934"/>
                </a:lnTo>
                <a:lnTo>
                  <a:pt x="3794" y="265049"/>
                </a:lnTo>
                <a:lnTo>
                  <a:pt x="3269" y="266201"/>
                </a:lnTo>
                <a:lnTo>
                  <a:pt x="2391" y="268756"/>
                </a:lnTo>
                <a:lnTo>
                  <a:pt x="2081" y="270106"/>
                </a:lnTo>
                <a:lnTo>
                  <a:pt x="1462" y="272609"/>
                </a:lnTo>
                <a:lnTo>
                  <a:pt x="1123" y="273719"/>
                </a:lnTo>
                <a:lnTo>
                  <a:pt x="882" y="274892"/>
                </a:lnTo>
                <a:lnTo>
                  <a:pt x="610" y="276368"/>
                </a:lnTo>
                <a:lnTo>
                  <a:pt x="494" y="277834"/>
                </a:lnTo>
                <a:lnTo>
                  <a:pt x="214" y="280441"/>
                </a:lnTo>
                <a:lnTo>
                  <a:pt x="44" y="281467"/>
                </a:lnTo>
                <a:lnTo>
                  <a:pt x="0" y="285886"/>
                </a:lnTo>
                <a:lnTo>
                  <a:pt x="105" y="289687"/>
                </a:lnTo>
                <a:lnTo>
                  <a:pt x="704" y="295530"/>
                </a:lnTo>
                <a:lnTo>
                  <a:pt x="1960" y="300661"/>
                </a:lnTo>
                <a:lnTo>
                  <a:pt x="4034" y="305791"/>
                </a:lnTo>
                <a:lnTo>
                  <a:pt x="4264" y="306399"/>
                </a:lnTo>
                <a:lnTo>
                  <a:pt x="4609" y="306922"/>
                </a:lnTo>
                <a:lnTo>
                  <a:pt x="4891" y="307508"/>
                </a:lnTo>
                <a:lnTo>
                  <a:pt x="5672" y="309257"/>
                </a:lnTo>
                <a:lnTo>
                  <a:pt x="6473" y="310964"/>
                </a:lnTo>
                <a:lnTo>
                  <a:pt x="8002" y="313540"/>
                </a:lnTo>
                <a:lnTo>
                  <a:pt x="8641" y="314377"/>
                </a:lnTo>
                <a:lnTo>
                  <a:pt x="9206" y="315246"/>
                </a:lnTo>
                <a:lnTo>
                  <a:pt x="9972" y="316346"/>
                </a:lnTo>
                <a:lnTo>
                  <a:pt x="10599" y="317477"/>
                </a:lnTo>
                <a:lnTo>
                  <a:pt x="1157077" y="1789526"/>
                </a:lnTo>
                <a:lnTo>
                  <a:pt x="1165799" y="1798406"/>
                </a:lnTo>
                <a:lnTo>
                  <a:pt x="1176161" y="1805009"/>
                </a:lnTo>
                <a:lnTo>
                  <a:pt x="1187735" y="1809132"/>
                </a:lnTo>
                <a:lnTo>
                  <a:pt x="1200091" y="1810573"/>
                </a:lnTo>
                <a:lnTo>
                  <a:pt x="1200824" y="1810573"/>
                </a:lnTo>
                <a:lnTo>
                  <a:pt x="1201453" y="1810353"/>
                </a:lnTo>
                <a:lnTo>
                  <a:pt x="1206143" y="1810353"/>
                </a:lnTo>
                <a:lnTo>
                  <a:pt x="1247231" y="1789526"/>
                </a:lnTo>
                <a:lnTo>
                  <a:pt x="1394721" y="1600150"/>
                </a:lnTo>
                <a:lnTo>
                  <a:pt x="1147936" y="1600150"/>
                </a:lnTo>
                <a:lnTo>
                  <a:pt x="166154" y="339560"/>
                </a:lnTo>
                <a:lnTo>
                  <a:pt x="816561" y="339560"/>
                </a:lnTo>
                <a:lnTo>
                  <a:pt x="777675" y="289687"/>
                </a:lnTo>
                <a:lnTo>
                  <a:pt x="837215" y="230516"/>
                </a:lnTo>
                <a:lnTo>
                  <a:pt x="682400" y="230516"/>
                </a:lnTo>
                <a:lnTo>
                  <a:pt x="186813" y="230422"/>
                </a:lnTo>
                <a:lnTo>
                  <a:pt x="308935" y="109138"/>
                </a:lnTo>
                <a:lnTo>
                  <a:pt x="1048084" y="109138"/>
                </a:lnTo>
                <a:lnTo>
                  <a:pt x="979878" y="21004"/>
                </a:lnTo>
                <a:lnTo>
                  <a:pt x="979711" y="20910"/>
                </a:lnTo>
                <a:lnTo>
                  <a:pt x="977418" y="18009"/>
                </a:lnTo>
                <a:lnTo>
                  <a:pt x="975072" y="15580"/>
                </a:lnTo>
                <a:lnTo>
                  <a:pt x="971899" y="12847"/>
                </a:lnTo>
                <a:lnTo>
                  <a:pt x="970635" y="11915"/>
                </a:lnTo>
                <a:lnTo>
                  <a:pt x="968486" y="10188"/>
                </a:lnTo>
                <a:lnTo>
                  <a:pt x="966182" y="8638"/>
                </a:lnTo>
                <a:lnTo>
                  <a:pt x="963041" y="6847"/>
                </a:lnTo>
                <a:lnTo>
                  <a:pt x="962350" y="6418"/>
                </a:lnTo>
                <a:lnTo>
                  <a:pt x="958622" y="4512"/>
                </a:lnTo>
                <a:lnTo>
                  <a:pt x="955502" y="3214"/>
                </a:lnTo>
                <a:lnTo>
                  <a:pt x="951649" y="2083"/>
                </a:lnTo>
                <a:lnTo>
                  <a:pt x="951083" y="1999"/>
                </a:lnTo>
                <a:lnTo>
                  <a:pt x="947743" y="1151"/>
                </a:lnTo>
                <a:lnTo>
                  <a:pt x="944895" y="659"/>
                </a:lnTo>
                <a:lnTo>
                  <a:pt x="941984" y="387"/>
                </a:lnTo>
                <a:lnTo>
                  <a:pt x="941440" y="314"/>
                </a:lnTo>
                <a:lnTo>
                  <a:pt x="941077" y="188"/>
                </a:lnTo>
                <a:lnTo>
                  <a:pt x="939482" y="188"/>
                </a:lnTo>
                <a:lnTo>
                  <a:pt x="938319" y="136"/>
                </a:lnTo>
                <a:lnTo>
                  <a:pt x="937607" y="0"/>
                </a:lnTo>
                <a:close/>
              </a:path>
              <a:path w="2404745" h="1811020">
                <a:moveTo>
                  <a:pt x="1206143" y="1810353"/>
                </a:moveTo>
                <a:lnTo>
                  <a:pt x="1202845" y="1810353"/>
                </a:lnTo>
                <a:lnTo>
                  <a:pt x="1203484" y="1810573"/>
                </a:lnTo>
                <a:lnTo>
                  <a:pt x="1204259" y="1810573"/>
                </a:lnTo>
                <a:lnTo>
                  <a:pt x="1206143" y="1810353"/>
                </a:lnTo>
                <a:close/>
              </a:path>
              <a:path w="2404745" h="1811020">
                <a:moveTo>
                  <a:pt x="816561" y="339560"/>
                </a:moveTo>
                <a:lnTo>
                  <a:pt x="166154" y="339560"/>
                </a:lnTo>
                <a:lnTo>
                  <a:pt x="678243" y="339654"/>
                </a:lnTo>
                <a:lnTo>
                  <a:pt x="1147936" y="942096"/>
                </a:lnTo>
                <a:lnTo>
                  <a:pt x="1147936" y="1600150"/>
                </a:lnTo>
                <a:lnTo>
                  <a:pt x="1394721" y="1600150"/>
                </a:lnTo>
                <a:lnTo>
                  <a:pt x="1395406" y="1599270"/>
                </a:lnTo>
                <a:lnTo>
                  <a:pt x="1257074" y="1599270"/>
                </a:lnTo>
                <a:lnTo>
                  <a:pt x="1257074" y="941196"/>
                </a:lnTo>
                <a:lnTo>
                  <a:pt x="1394783" y="764563"/>
                </a:lnTo>
                <a:lnTo>
                  <a:pt x="1147936" y="764563"/>
                </a:lnTo>
                <a:lnTo>
                  <a:pt x="816561" y="339560"/>
                </a:lnTo>
                <a:close/>
              </a:path>
              <a:path w="2404745" h="1811020">
                <a:moveTo>
                  <a:pt x="2376490" y="339560"/>
                </a:moveTo>
                <a:lnTo>
                  <a:pt x="2238165" y="339560"/>
                </a:lnTo>
                <a:lnTo>
                  <a:pt x="1257074" y="1599270"/>
                </a:lnTo>
                <a:lnTo>
                  <a:pt x="1395406" y="1599270"/>
                </a:lnTo>
                <a:lnTo>
                  <a:pt x="2376490" y="339560"/>
                </a:lnTo>
                <a:close/>
              </a:path>
              <a:path w="2404745" h="1811020">
                <a:moveTo>
                  <a:pt x="1069502" y="136812"/>
                </a:moveTo>
                <a:lnTo>
                  <a:pt x="931503" y="136812"/>
                </a:lnTo>
                <a:lnTo>
                  <a:pt x="1147936" y="416500"/>
                </a:lnTo>
                <a:lnTo>
                  <a:pt x="1147936" y="764563"/>
                </a:lnTo>
                <a:lnTo>
                  <a:pt x="1394783" y="764563"/>
                </a:lnTo>
                <a:lnTo>
                  <a:pt x="1395485" y="763662"/>
                </a:lnTo>
                <a:lnTo>
                  <a:pt x="1257074" y="763662"/>
                </a:lnTo>
                <a:lnTo>
                  <a:pt x="1257074" y="415589"/>
                </a:lnTo>
                <a:lnTo>
                  <a:pt x="1340153" y="308220"/>
                </a:lnTo>
                <a:lnTo>
                  <a:pt x="1202154" y="308220"/>
                </a:lnTo>
                <a:lnTo>
                  <a:pt x="1069502" y="136812"/>
                </a:lnTo>
                <a:close/>
              </a:path>
              <a:path w="2404745" h="1811020">
                <a:moveTo>
                  <a:pt x="1627609" y="136812"/>
                </a:moveTo>
                <a:lnTo>
                  <a:pt x="1472785" y="136812"/>
                </a:lnTo>
                <a:lnTo>
                  <a:pt x="1626633" y="289687"/>
                </a:lnTo>
                <a:lnTo>
                  <a:pt x="1257074" y="763662"/>
                </a:lnTo>
                <a:lnTo>
                  <a:pt x="1395485" y="763662"/>
                </a:lnTo>
                <a:lnTo>
                  <a:pt x="1726054" y="339654"/>
                </a:lnTo>
                <a:lnTo>
                  <a:pt x="2376490" y="339560"/>
                </a:lnTo>
                <a:lnTo>
                  <a:pt x="2393689" y="317477"/>
                </a:lnTo>
                <a:lnTo>
                  <a:pt x="2394362" y="316325"/>
                </a:lnTo>
                <a:lnTo>
                  <a:pt x="2395647" y="314377"/>
                </a:lnTo>
                <a:lnTo>
                  <a:pt x="2396306" y="313540"/>
                </a:lnTo>
                <a:lnTo>
                  <a:pt x="2397825" y="310964"/>
                </a:lnTo>
                <a:lnTo>
                  <a:pt x="2399678" y="306922"/>
                </a:lnTo>
                <a:lnTo>
                  <a:pt x="2400023" y="306399"/>
                </a:lnTo>
                <a:lnTo>
                  <a:pt x="2400285" y="305791"/>
                </a:lnTo>
                <a:lnTo>
                  <a:pt x="2400338" y="305550"/>
                </a:lnTo>
                <a:lnTo>
                  <a:pt x="2402348" y="300661"/>
                </a:lnTo>
                <a:lnTo>
                  <a:pt x="2403615" y="295530"/>
                </a:lnTo>
                <a:lnTo>
                  <a:pt x="2404183" y="289687"/>
                </a:lnTo>
                <a:lnTo>
                  <a:pt x="2404285" y="285886"/>
                </a:lnTo>
                <a:lnTo>
                  <a:pt x="2404259" y="281467"/>
                </a:lnTo>
                <a:lnTo>
                  <a:pt x="2404097" y="280441"/>
                </a:lnTo>
                <a:lnTo>
                  <a:pt x="2403971" y="279384"/>
                </a:lnTo>
                <a:lnTo>
                  <a:pt x="2403678" y="276368"/>
                </a:lnTo>
                <a:lnTo>
                  <a:pt x="2403207" y="273719"/>
                </a:lnTo>
                <a:lnTo>
                  <a:pt x="2402856" y="272588"/>
                </a:lnTo>
                <a:lnTo>
                  <a:pt x="2402589" y="271499"/>
                </a:lnTo>
                <a:lnTo>
                  <a:pt x="2402197" y="270086"/>
                </a:lnTo>
                <a:lnTo>
                  <a:pt x="2401883" y="268714"/>
                </a:lnTo>
                <a:lnTo>
                  <a:pt x="2401018" y="266201"/>
                </a:lnTo>
                <a:lnTo>
                  <a:pt x="2400496" y="265028"/>
                </a:lnTo>
                <a:lnTo>
                  <a:pt x="2399598" y="262913"/>
                </a:lnTo>
                <a:lnTo>
                  <a:pt x="2399311" y="261939"/>
                </a:lnTo>
                <a:lnTo>
                  <a:pt x="2398715" y="260714"/>
                </a:lnTo>
                <a:lnTo>
                  <a:pt x="2398369" y="260191"/>
                </a:lnTo>
                <a:lnTo>
                  <a:pt x="2397790" y="259039"/>
                </a:lnTo>
                <a:lnTo>
                  <a:pt x="2397111" y="257960"/>
                </a:lnTo>
                <a:lnTo>
                  <a:pt x="2395060" y="254526"/>
                </a:lnTo>
                <a:lnTo>
                  <a:pt x="2393584" y="252442"/>
                </a:lnTo>
                <a:lnTo>
                  <a:pt x="2392066" y="250620"/>
                </a:lnTo>
                <a:lnTo>
                  <a:pt x="2391155" y="249468"/>
                </a:lnTo>
                <a:lnTo>
                  <a:pt x="2390202" y="248337"/>
                </a:lnTo>
                <a:lnTo>
                  <a:pt x="2389165" y="247280"/>
                </a:lnTo>
                <a:lnTo>
                  <a:pt x="2388872" y="246945"/>
                </a:lnTo>
                <a:lnTo>
                  <a:pt x="2388621" y="246568"/>
                </a:lnTo>
                <a:lnTo>
                  <a:pt x="2388286" y="246254"/>
                </a:lnTo>
                <a:lnTo>
                  <a:pt x="2372439" y="230516"/>
                </a:lnTo>
                <a:lnTo>
                  <a:pt x="1721887" y="230516"/>
                </a:lnTo>
                <a:lnTo>
                  <a:pt x="1627609" y="136812"/>
                </a:lnTo>
                <a:close/>
              </a:path>
              <a:path w="2404745" h="1811020">
                <a:moveTo>
                  <a:pt x="1464366" y="73"/>
                </a:moveTo>
                <a:lnTo>
                  <a:pt x="1463361" y="136"/>
                </a:lnTo>
                <a:lnTo>
                  <a:pt x="1462848" y="314"/>
                </a:lnTo>
                <a:lnTo>
                  <a:pt x="1462303" y="387"/>
                </a:lnTo>
                <a:lnTo>
                  <a:pt x="1459403" y="659"/>
                </a:lnTo>
                <a:lnTo>
                  <a:pt x="1456576" y="1151"/>
                </a:lnTo>
                <a:lnTo>
                  <a:pt x="1453204" y="1999"/>
                </a:lnTo>
                <a:lnTo>
                  <a:pt x="1452639" y="2083"/>
                </a:lnTo>
                <a:lnTo>
                  <a:pt x="1440513" y="7277"/>
                </a:lnTo>
                <a:lnTo>
                  <a:pt x="1438105" y="8638"/>
                </a:lnTo>
                <a:lnTo>
                  <a:pt x="1435822" y="10188"/>
                </a:lnTo>
                <a:lnTo>
                  <a:pt x="1433597" y="11947"/>
                </a:lnTo>
                <a:lnTo>
                  <a:pt x="1433048" y="12407"/>
                </a:lnTo>
                <a:lnTo>
                  <a:pt x="1432388" y="12847"/>
                </a:lnTo>
                <a:lnTo>
                  <a:pt x="1429247" y="15580"/>
                </a:lnTo>
                <a:lnTo>
                  <a:pt x="1426853" y="18030"/>
                </a:lnTo>
                <a:lnTo>
                  <a:pt x="1424629" y="20858"/>
                </a:lnTo>
                <a:lnTo>
                  <a:pt x="1424432" y="21004"/>
                </a:lnTo>
                <a:lnTo>
                  <a:pt x="1424284" y="21172"/>
                </a:lnTo>
                <a:lnTo>
                  <a:pt x="1202154" y="308220"/>
                </a:lnTo>
                <a:lnTo>
                  <a:pt x="1340153" y="308220"/>
                </a:lnTo>
                <a:lnTo>
                  <a:pt x="1472785" y="136812"/>
                </a:lnTo>
                <a:lnTo>
                  <a:pt x="1627609" y="136812"/>
                </a:lnTo>
                <a:lnTo>
                  <a:pt x="1599765" y="109138"/>
                </a:lnTo>
                <a:lnTo>
                  <a:pt x="2250222" y="109138"/>
                </a:lnTo>
                <a:lnTo>
                  <a:pt x="2156293" y="15852"/>
                </a:lnTo>
                <a:lnTo>
                  <a:pt x="2148006" y="9091"/>
                </a:lnTo>
                <a:lnTo>
                  <a:pt x="2138651" y="4117"/>
                </a:lnTo>
                <a:lnTo>
                  <a:pt x="2128512" y="1048"/>
                </a:lnTo>
                <a:lnTo>
                  <a:pt x="2119787" y="188"/>
                </a:lnTo>
                <a:lnTo>
                  <a:pt x="1464806" y="188"/>
                </a:lnTo>
                <a:lnTo>
                  <a:pt x="1464366" y="73"/>
                </a:lnTo>
                <a:close/>
              </a:path>
              <a:path w="2404745" h="1811020">
                <a:moveTo>
                  <a:pt x="1048084" y="109138"/>
                </a:moveTo>
                <a:lnTo>
                  <a:pt x="804543" y="109138"/>
                </a:lnTo>
                <a:lnTo>
                  <a:pt x="682400" y="230516"/>
                </a:lnTo>
                <a:lnTo>
                  <a:pt x="837215" y="230516"/>
                </a:lnTo>
                <a:lnTo>
                  <a:pt x="931503" y="136812"/>
                </a:lnTo>
                <a:lnTo>
                  <a:pt x="1069502" y="136812"/>
                </a:lnTo>
                <a:lnTo>
                  <a:pt x="1048084" y="109138"/>
                </a:lnTo>
                <a:close/>
              </a:path>
              <a:path w="2404745" h="1811020">
                <a:moveTo>
                  <a:pt x="2250222" y="109138"/>
                </a:moveTo>
                <a:lnTo>
                  <a:pt x="2095373" y="109138"/>
                </a:lnTo>
                <a:lnTo>
                  <a:pt x="2217474" y="230422"/>
                </a:lnTo>
                <a:lnTo>
                  <a:pt x="1721887" y="230516"/>
                </a:lnTo>
                <a:lnTo>
                  <a:pt x="2372439" y="230516"/>
                </a:lnTo>
                <a:lnTo>
                  <a:pt x="2250222" y="109138"/>
                </a:lnTo>
                <a:close/>
              </a:path>
              <a:path w="2404745" h="1811020">
                <a:moveTo>
                  <a:pt x="939921" y="73"/>
                </a:moveTo>
                <a:lnTo>
                  <a:pt x="939482" y="188"/>
                </a:lnTo>
                <a:lnTo>
                  <a:pt x="941077" y="188"/>
                </a:lnTo>
                <a:lnTo>
                  <a:pt x="940927" y="136"/>
                </a:lnTo>
                <a:lnTo>
                  <a:pt x="939921" y="73"/>
                </a:lnTo>
                <a:close/>
              </a:path>
              <a:path w="2404745" h="1811020">
                <a:moveTo>
                  <a:pt x="2117875" y="0"/>
                </a:moveTo>
                <a:lnTo>
                  <a:pt x="1466722" y="0"/>
                </a:lnTo>
                <a:lnTo>
                  <a:pt x="1466010" y="136"/>
                </a:lnTo>
                <a:lnTo>
                  <a:pt x="1464806" y="188"/>
                </a:lnTo>
                <a:lnTo>
                  <a:pt x="2119787" y="188"/>
                </a:lnTo>
                <a:lnTo>
                  <a:pt x="2117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548752" y="5249811"/>
            <a:ext cx="810895" cy="560070"/>
          </a:xfrm>
          <a:custGeom>
            <a:avLst/>
            <a:gdLst/>
            <a:ahLst/>
            <a:cxnLst/>
            <a:rect l="l" t="t" r="r" b="b"/>
            <a:pathLst>
              <a:path w="810895" h="560070">
                <a:moveTo>
                  <a:pt x="157115" y="9863"/>
                </a:moveTo>
                <a:lnTo>
                  <a:pt x="0" y="9863"/>
                </a:lnTo>
                <a:lnTo>
                  <a:pt x="222590" y="559710"/>
                </a:lnTo>
                <a:lnTo>
                  <a:pt x="267583" y="559710"/>
                </a:lnTo>
                <a:lnTo>
                  <a:pt x="405872" y="277405"/>
                </a:lnTo>
                <a:lnTo>
                  <a:pt x="702610" y="277405"/>
                </a:lnTo>
                <a:lnTo>
                  <a:pt x="705920" y="269227"/>
                </a:lnTo>
                <a:lnTo>
                  <a:pt x="258578" y="269227"/>
                </a:lnTo>
                <a:lnTo>
                  <a:pt x="157115" y="9863"/>
                </a:lnTo>
                <a:close/>
              </a:path>
              <a:path w="810895" h="560070">
                <a:moveTo>
                  <a:pt x="702610" y="277405"/>
                </a:moveTo>
                <a:lnTo>
                  <a:pt x="405872" y="277405"/>
                </a:lnTo>
                <a:lnTo>
                  <a:pt x="543334" y="559710"/>
                </a:lnTo>
                <a:lnTo>
                  <a:pt x="588348" y="559710"/>
                </a:lnTo>
                <a:lnTo>
                  <a:pt x="702610" y="277405"/>
                </a:lnTo>
                <a:close/>
              </a:path>
              <a:path w="810895" h="560070">
                <a:moveTo>
                  <a:pt x="427945" y="0"/>
                </a:moveTo>
                <a:lnTo>
                  <a:pt x="382951" y="0"/>
                </a:lnTo>
                <a:lnTo>
                  <a:pt x="258578" y="269227"/>
                </a:lnTo>
                <a:lnTo>
                  <a:pt x="552339" y="269227"/>
                </a:lnTo>
                <a:lnTo>
                  <a:pt x="427945" y="0"/>
                </a:lnTo>
                <a:close/>
              </a:path>
              <a:path w="810895" h="560070">
                <a:moveTo>
                  <a:pt x="810896" y="9863"/>
                </a:moveTo>
                <a:lnTo>
                  <a:pt x="653802" y="9863"/>
                </a:lnTo>
                <a:lnTo>
                  <a:pt x="552339" y="269227"/>
                </a:lnTo>
                <a:lnTo>
                  <a:pt x="705920" y="269227"/>
                </a:lnTo>
                <a:lnTo>
                  <a:pt x="810896" y="9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439968" y="5673509"/>
            <a:ext cx="384810" cy="125730"/>
          </a:xfrm>
          <a:custGeom>
            <a:avLst/>
            <a:gdLst/>
            <a:ahLst/>
            <a:cxnLst/>
            <a:rect l="l" t="t" r="r" b="b"/>
            <a:pathLst>
              <a:path w="384809" h="125729">
                <a:moveTo>
                  <a:pt x="0" y="125729"/>
                </a:moveTo>
                <a:lnTo>
                  <a:pt x="384574" y="125729"/>
                </a:lnTo>
                <a:lnTo>
                  <a:pt x="384574" y="0"/>
                </a:lnTo>
                <a:lnTo>
                  <a:pt x="0" y="0"/>
                </a:lnTo>
                <a:lnTo>
                  <a:pt x="0" y="1257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439968" y="5578259"/>
            <a:ext cx="140970" cy="95250"/>
          </a:xfrm>
          <a:custGeom>
            <a:avLst/>
            <a:gdLst/>
            <a:ahLst/>
            <a:cxnLst/>
            <a:rect l="l" t="t" r="r" b="b"/>
            <a:pathLst>
              <a:path w="140970" h="95250">
                <a:moveTo>
                  <a:pt x="0" y="95249"/>
                </a:moveTo>
                <a:lnTo>
                  <a:pt x="140749" y="95249"/>
                </a:lnTo>
                <a:lnTo>
                  <a:pt x="140749" y="0"/>
                </a:lnTo>
                <a:lnTo>
                  <a:pt x="0" y="0"/>
                </a:lnTo>
                <a:lnTo>
                  <a:pt x="0" y="95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439968" y="5461419"/>
            <a:ext cx="307975" cy="116839"/>
          </a:xfrm>
          <a:custGeom>
            <a:avLst/>
            <a:gdLst/>
            <a:ahLst/>
            <a:cxnLst/>
            <a:rect l="l" t="t" r="r" b="b"/>
            <a:pathLst>
              <a:path w="307975" h="116839">
                <a:moveTo>
                  <a:pt x="0" y="116840"/>
                </a:moveTo>
                <a:lnTo>
                  <a:pt x="307666" y="116840"/>
                </a:lnTo>
                <a:lnTo>
                  <a:pt x="307666" y="0"/>
                </a:lnTo>
                <a:lnTo>
                  <a:pt x="0" y="0"/>
                </a:lnTo>
                <a:lnTo>
                  <a:pt x="0" y="1168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8439968" y="5423954"/>
            <a:ext cx="140970" cy="0"/>
          </a:xfrm>
          <a:custGeom>
            <a:avLst/>
            <a:gdLst/>
            <a:ahLst/>
            <a:cxnLst/>
            <a:rect l="l" t="t" r="r" b="b"/>
            <a:pathLst>
              <a:path w="140970">
                <a:moveTo>
                  <a:pt x="0" y="0"/>
                </a:moveTo>
                <a:lnTo>
                  <a:pt x="140749" y="0"/>
                </a:lnTo>
              </a:path>
            </a:pathLst>
          </a:custGeom>
          <a:ln w="749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8439968" y="5259489"/>
            <a:ext cx="375285" cy="127000"/>
          </a:xfrm>
          <a:custGeom>
            <a:avLst/>
            <a:gdLst/>
            <a:ahLst/>
            <a:cxnLst/>
            <a:rect l="l" t="t" r="r" b="b"/>
            <a:pathLst>
              <a:path w="375284" h="127000">
                <a:moveTo>
                  <a:pt x="0" y="127000"/>
                </a:moveTo>
                <a:lnTo>
                  <a:pt x="374763" y="127000"/>
                </a:lnTo>
                <a:lnTo>
                  <a:pt x="374763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8927699" y="5259672"/>
            <a:ext cx="160020" cy="239395"/>
          </a:xfrm>
          <a:custGeom>
            <a:avLst/>
            <a:gdLst/>
            <a:ahLst/>
            <a:cxnLst/>
            <a:rect l="l" t="t" r="r" b="b"/>
            <a:pathLst>
              <a:path w="160020" h="239395">
                <a:moveTo>
                  <a:pt x="159586" y="0"/>
                </a:moveTo>
                <a:lnTo>
                  <a:pt x="0" y="0"/>
                </a:lnTo>
                <a:lnTo>
                  <a:pt x="0" y="238914"/>
                </a:lnTo>
                <a:lnTo>
                  <a:pt x="106384" y="238914"/>
                </a:lnTo>
                <a:lnTo>
                  <a:pt x="1595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185500" y="5259671"/>
            <a:ext cx="478155" cy="540385"/>
          </a:xfrm>
          <a:custGeom>
            <a:avLst/>
            <a:gdLst/>
            <a:ahLst/>
            <a:cxnLst/>
            <a:rect l="l" t="t" r="r" b="b"/>
            <a:pathLst>
              <a:path w="478154" h="540385">
                <a:moveTo>
                  <a:pt x="211909" y="0"/>
                </a:moveTo>
                <a:lnTo>
                  <a:pt x="0" y="0"/>
                </a:lnTo>
                <a:lnTo>
                  <a:pt x="0" y="540025"/>
                </a:lnTo>
                <a:lnTo>
                  <a:pt x="140728" y="540025"/>
                </a:lnTo>
                <a:lnTo>
                  <a:pt x="140728" y="372302"/>
                </a:lnTo>
                <a:lnTo>
                  <a:pt x="358716" y="372302"/>
                </a:lnTo>
                <a:lnTo>
                  <a:pt x="335476" y="339581"/>
                </a:lnTo>
                <a:lnTo>
                  <a:pt x="372704" y="310630"/>
                </a:lnTo>
                <a:lnTo>
                  <a:pt x="399294" y="275339"/>
                </a:lnTo>
                <a:lnTo>
                  <a:pt x="409178" y="249542"/>
                </a:lnTo>
                <a:lnTo>
                  <a:pt x="140728" y="249542"/>
                </a:lnTo>
                <a:lnTo>
                  <a:pt x="140728" y="122729"/>
                </a:lnTo>
                <a:lnTo>
                  <a:pt x="409812" y="122729"/>
                </a:lnTo>
                <a:lnTo>
                  <a:pt x="405838" y="109826"/>
                </a:lnTo>
                <a:lnTo>
                  <a:pt x="361664" y="50741"/>
                </a:lnTo>
                <a:lnTo>
                  <a:pt x="330212" y="28527"/>
                </a:lnTo>
                <a:lnTo>
                  <a:pt x="294769" y="12672"/>
                </a:lnTo>
                <a:lnTo>
                  <a:pt x="255335" y="3166"/>
                </a:lnTo>
                <a:lnTo>
                  <a:pt x="211909" y="0"/>
                </a:lnTo>
                <a:close/>
              </a:path>
              <a:path w="478154" h="540385">
                <a:moveTo>
                  <a:pt x="358716" y="372302"/>
                </a:moveTo>
                <a:lnTo>
                  <a:pt x="198821" y="372302"/>
                </a:lnTo>
                <a:lnTo>
                  <a:pt x="320744" y="540025"/>
                </a:lnTo>
                <a:lnTo>
                  <a:pt x="477838" y="540025"/>
                </a:lnTo>
                <a:lnTo>
                  <a:pt x="358716" y="372302"/>
                </a:lnTo>
                <a:close/>
              </a:path>
              <a:path w="478154" h="540385">
                <a:moveTo>
                  <a:pt x="409812" y="122729"/>
                </a:moveTo>
                <a:lnTo>
                  <a:pt x="212736" y="122729"/>
                </a:lnTo>
                <a:lnTo>
                  <a:pt x="226721" y="123803"/>
                </a:lnTo>
                <a:lnTo>
                  <a:pt x="239224" y="127027"/>
                </a:lnTo>
                <a:lnTo>
                  <a:pt x="272985" y="159958"/>
                </a:lnTo>
                <a:lnTo>
                  <a:pt x="277384" y="185732"/>
                </a:lnTo>
                <a:lnTo>
                  <a:pt x="276284" y="199361"/>
                </a:lnTo>
                <a:lnTo>
                  <a:pt x="250245" y="239664"/>
                </a:lnTo>
                <a:lnTo>
                  <a:pt x="212736" y="249542"/>
                </a:lnTo>
                <a:lnTo>
                  <a:pt x="409178" y="249542"/>
                </a:lnTo>
                <a:lnTo>
                  <a:pt x="415246" y="233707"/>
                </a:lnTo>
                <a:lnTo>
                  <a:pt x="420563" y="185732"/>
                </a:lnTo>
                <a:lnTo>
                  <a:pt x="416881" y="145677"/>
                </a:lnTo>
                <a:lnTo>
                  <a:pt x="409812" y="1227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9735432" y="5673509"/>
            <a:ext cx="384810" cy="125730"/>
          </a:xfrm>
          <a:custGeom>
            <a:avLst/>
            <a:gdLst/>
            <a:ahLst/>
            <a:cxnLst/>
            <a:rect l="l" t="t" r="r" b="b"/>
            <a:pathLst>
              <a:path w="384809" h="125729">
                <a:moveTo>
                  <a:pt x="0" y="125729"/>
                </a:moveTo>
                <a:lnTo>
                  <a:pt x="384574" y="125729"/>
                </a:lnTo>
                <a:lnTo>
                  <a:pt x="384574" y="0"/>
                </a:lnTo>
                <a:lnTo>
                  <a:pt x="0" y="0"/>
                </a:lnTo>
                <a:lnTo>
                  <a:pt x="0" y="1257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9735432" y="5578259"/>
            <a:ext cx="140970" cy="95250"/>
          </a:xfrm>
          <a:custGeom>
            <a:avLst/>
            <a:gdLst/>
            <a:ahLst/>
            <a:cxnLst/>
            <a:rect l="l" t="t" r="r" b="b"/>
            <a:pathLst>
              <a:path w="140970" h="95250">
                <a:moveTo>
                  <a:pt x="0" y="95249"/>
                </a:moveTo>
                <a:lnTo>
                  <a:pt x="140739" y="95249"/>
                </a:lnTo>
                <a:lnTo>
                  <a:pt x="140739" y="0"/>
                </a:lnTo>
                <a:lnTo>
                  <a:pt x="0" y="0"/>
                </a:lnTo>
                <a:lnTo>
                  <a:pt x="0" y="95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9735432" y="5461419"/>
            <a:ext cx="307975" cy="116839"/>
          </a:xfrm>
          <a:custGeom>
            <a:avLst/>
            <a:gdLst/>
            <a:ahLst/>
            <a:cxnLst/>
            <a:rect l="l" t="t" r="r" b="b"/>
            <a:pathLst>
              <a:path w="307975" h="116839">
                <a:moveTo>
                  <a:pt x="0" y="116840"/>
                </a:moveTo>
                <a:lnTo>
                  <a:pt x="307655" y="116840"/>
                </a:lnTo>
                <a:lnTo>
                  <a:pt x="307655" y="0"/>
                </a:lnTo>
                <a:lnTo>
                  <a:pt x="0" y="0"/>
                </a:lnTo>
                <a:lnTo>
                  <a:pt x="0" y="1168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9735432" y="5423954"/>
            <a:ext cx="140970" cy="0"/>
          </a:xfrm>
          <a:custGeom>
            <a:avLst/>
            <a:gdLst/>
            <a:ahLst/>
            <a:cxnLst/>
            <a:rect l="l" t="t" r="r" b="b"/>
            <a:pathLst>
              <a:path w="140970">
                <a:moveTo>
                  <a:pt x="0" y="0"/>
                </a:moveTo>
                <a:lnTo>
                  <a:pt x="140739" y="0"/>
                </a:lnTo>
              </a:path>
            </a:pathLst>
          </a:custGeom>
          <a:ln w="749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9735432" y="5259489"/>
            <a:ext cx="375285" cy="127000"/>
          </a:xfrm>
          <a:custGeom>
            <a:avLst/>
            <a:gdLst/>
            <a:ahLst/>
            <a:cxnLst/>
            <a:rect l="l" t="t" r="r" b="b"/>
            <a:pathLst>
              <a:path w="375284" h="127000">
                <a:moveTo>
                  <a:pt x="0" y="127000"/>
                </a:moveTo>
                <a:lnTo>
                  <a:pt x="374752" y="127000"/>
                </a:lnTo>
                <a:lnTo>
                  <a:pt x="374752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10424500" y="5249817"/>
            <a:ext cx="582930" cy="560070"/>
          </a:xfrm>
          <a:custGeom>
            <a:avLst/>
            <a:gdLst/>
            <a:ahLst/>
            <a:cxnLst/>
            <a:rect l="l" t="t" r="r" b="b"/>
            <a:pathLst>
              <a:path w="582929" h="560070">
                <a:moveTo>
                  <a:pt x="290483" y="0"/>
                </a:moveTo>
                <a:lnTo>
                  <a:pt x="243219" y="3225"/>
                </a:lnTo>
                <a:lnTo>
                  <a:pt x="198969" y="12899"/>
                </a:lnTo>
                <a:lnTo>
                  <a:pt x="157730" y="29022"/>
                </a:lnTo>
                <a:lnTo>
                  <a:pt x="119501" y="51591"/>
                </a:lnTo>
                <a:lnTo>
                  <a:pt x="84280" y="80604"/>
                </a:lnTo>
                <a:lnTo>
                  <a:pt x="53939" y="114382"/>
                </a:lnTo>
                <a:lnTo>
                  <a:pt x="30340" y="151196"/>
                </a:lnTo>
                <a:lnTo>
                  <a:pt x="13484" y="191050"/>
                </a:lnTo>
                <a:lnTo>
                  <a:pt x="3371" y="233945"/>
                </a:lnTo>
                <a:lnTo>
                  <a:pt x="0" y="279886"/>
                </a:lnTo>
                <a:lnTo>
                  <a:pt x="3371" y="325812"/>
                </a:lnTo>
                <a:lnTo>
                  <a:pt x="13484" y="368697"/>
                </a:lnTo>
                <a:lnTo>
                  <a:pt x="30340" y="408544"/>
                </a:lnTo>
                <a:lnTo>
                  <a:pt x="53939" y="445354"/>
                </a:lnTo>
                <a:lnTo>
                  <a:pt x="84280" y="479126"/>
                </a:lnTo>
                <a:lnTo>
                  <a:pt x="119501" y="508125"/>
                </a:lnTo>
                <a:lnTo>
                  <a:pt x="157730" y="530684"/>
                </a:lnTo>
                <a:lnTo>
                  <a:pt x="198969" y="546802"/>
                </a:lnTo>
                <a:lnTo>
                  <a:pt x="243219" y="556475"/>
                </a:lnTo>
                <a:lnTo>
                  <a:pt x="290483" y="559700"/>
                </a:lnTo>
                <a:lnTo>
                  <a:pt x="337773" y="556475"/>
                </a:lnTo>
                <a:lnTo>
                  <a:pt x="382124" y="546802"/>
                </a:lnTo>
                <a:lnTo>
                  <a:pt x="423532" y="530684"/>
                </a:lnTo>
                <a:lnTo>
                  <a:pt x="461993" y="508125"/>
                </a:lnTo>
                <a:lnTo>
                  <a:pt x="497503" y="479126"/>
                </a:lnTo>
                <a:lnTo>
                  <a:pt x="528139" y="445354"/>
                </a:lnTo>
                <a:lnTo>
                  <a:pt x="537816" y="430405"/>
                </a:lnTo>
                <a:lnTo>
                  <a:pt x="291310" y="430405"/>
                </a:lnTo>
                <a:lnTo>
                  <a:pt x="260109" y="427824"/>
                </a:lnTo>
                <a:lnTo>
                  <a:pt x="206921" y="407170"/>
                </a:lnTo>
                <a:lnTo>
                  <a:pt x="167031" y="366780"/>
                </a:lnTo>
                <a:lnTo>
                  <a:pt x="146574" y="312170"/>
                </a:lnTo>
                <a:lnTo>
                  <a:pt x="144016" y="279886"/>
                </a:lnTo>
                <a:lnTo>
                  <a:pt x="146574" y="247918"/>
                </a:lnTo>
                <a:lnTo>
                  <a:pt x="167031" y="193498"/>
                </a:lnTo>
                <a:lnTo>
                  <a:pt x="206921" y="152777"/>
                </a:lnTo>
                <a:lnTo>
                  <a:pt x="260109" y="131903"/>
                </a:lnTo>
                <a:lnTo>
                  <a:pt x="291310" y="129294"/>
                </a:lnTo>
                <a:lnTo>
                  <a:pt x="537791" y="129294"/>
                </a:lnTo>
                <a:lnTo>
                  <a:pt x="528139" y="114382"/>
                </a:lnTo>
                <a:lnTo>
                  <a:pt x="497503" y="80604"/>
                </a:lnTo>
                <a:lnTo>
                  <a:pt x="461993" y="51591"/>
                </a:lnTo>
                <a:lnTo>
                  <a:pt x="423532" y="29022"/>
                </a:lnTo>
                <a:lnTo>
                  <a:pt x="382124" y="12899"/>
                </a:lnTo>
                <a:lnTo>
                  <a:pt x="337773" y="3225"/>
                </a:lnTo>
                <a:lnTo>
                  <a:pt x="290483" y="0"/>
                </a:lnTo>
                <a:close/>
              </a:path>
              <a:path w="582929" h="560070">
                <a:moveTo>
                  <a:pt x="537791" y="129294"/>
                </a:moveTo>
                <a:lnTo>
                  <a:pt x="291310" y="129294"/>
                </a:lnTo>
                <a:lnTo>
                  <a:pt x="321834" y="131903"/>
                </a:lnTo>
                <a:lnTo>
                  <a:pt x="349605" y="139731"/>
                </a:lnTo>
                <a:lnTo>
                  <a:pt x="396867" y="171041"/>
                </a:lnTo>
                <a:lnTo>
                  <a:pt x="428159" y="219122"/>
                </a:lnTo>
                <a:lnTo>
                  <a:pt x="438593" y="279886"/>
                </a:lnTo>
                <a:lnTo>
                  <a:pt x="435985" y="312170"/>
                </a:lnTo>
                <a:lnTo>
                  <a:pt x="415119" y="366780"/>
                </a:lnTo>
                <a:lnTo>
                  <a:pt x="374618" y="407170"/>
                </a:lnTo>
                <a:lnTo>
                  <a:pt x="321834" y="427824"/>
                </a:lnTo>
                <a:lnTo>
                  <a:pt x="291310" y="430405"/>
                </a:lnTo>
                <a:lnTo>
                  <a:pt x="537816" y="430405"/>
                </a:lnTo>
                <a:lnTo>
                  <a:pt x="551968" y="408544"/>
                </a:lnTo>
                <a:lnTo>
                  <a:pt x="568991" y="368697"/>
                </a:lnTo>
                <a:lnTo>
                  <a:pt x="579205" y="325812"/>
                </a:lnTo>
                <a:lnTo>
                  <a:pt x="582610" y="279886"/>
                </a:lnTo>
                <a:lnTo>
                  <a:pt x="579205" y="233945"/>
                </a:lnTo>
                <a:lnTo>
                  <a:pt x="568991" y="191050"/>
                </a:lnTo>
                <a:lnTo>
                  <a:pt x="551968" y="151196"/>
                </a:lnTo>
                <a:lnTo>
                  <a:pt x="537791" y="1292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11103740" y="5259679"/>
            <a:ext cx="421005" cy="540385"/>
          </a:xfrm>
          <a:custGeom>
            <a:avLst/>
            <a:gdLst/>
            <a:ahLst/>
            <a:cxnLst/>
            <a:rect l="l" t="t" r="r" b="b"/>
            <a:pathLst>
              <a:path w="421004" h="540385">
                <a:moveTo>
                  <a:pt x="211930" y="0"/>
                </a:moveTo>
                <a:lnTo>
                  <a:pt x="0" y="0"/>
                </a:lnTo>
                <a:lnTo>
                  <a:pt x="0" y="540014"/>
                </a:lnTo>
                <a:lnTo>
                  <a:pt x="140728" y="540014"/>
                </a:lnTo>
                <a:lnTo>
                  <a:pt x="140728" y="372292"/>
                </a:lnTo>
                <a:lnTo>
                  <a:pt x="211930" y="372292"/>
                </a:lnTo>
                <a:lnTo>
                  <a:pt x="255006" y="369046"/>
                </a:lnTo>
                <a:lnTo>
                  <a:pt x="294251" y="359305"/>
                </a:lnTo>
                <a:lnTo>
                  <a:pt x="329661" y="343066"/>
                </a:lnTo>
                <a:lnTo>
                  <a:pt x="361235" y="320325"/>
                </a:lnTo>
                <a:lnTo>
                  <a:pt x="387196" y="292436"/>
                </a:lnTo>
                <a:lnTo>
                  <a:pt x="409225" y="249531"/>
                </a:lnTo>
                <a:lnTo>
                  <a:pt x="140728" y="249531"/>
                </a:lnTo>
                <a:lnTo>
                  <a:pt x="140728" y="122718"/>
                </a:lnTo>
                <a:lnTo>
                  <a:pt x="409810" y="122718"/>
                </a:lnTo>
                <a:lnTo>
                  <a:pt x="405838" y="109816"/>
                </a:lnTo>
                <a:lnTo>
                  <a:pt x="361643" y="50731"/>
                </a:lnTo>
                <a:lnTo>
                  <a:pt x="330200" y="28518"/>
                </a:lnTo>
                <a:lnTo>
                  <a:pt x="294769" y="12667"/>
                </a:lnTo>
                <a:lnTo>
                  <a:pt x="255347" y="3164"/>
                </a:lnTo>
                <a:lnTo>
                  <a:pt x="211930" y="0"/>
                </a:lnTo>
                <a:close/>
              </a:path>
              <a:path w="421004" h="540385">
                <a:moveTo>
                  <a:pt x="409810" y="122718"/>
                </a:moveTo>
                <a:lnTo>
                  <a:pt x="212747" y="122718"/>
                </a:lnTo>
                <a:lnTo>
                  <a:pt x="226734" y="123794"/>
                </a:lnTo>
                <a:lnTo>
                  <a:pt x="239236" y="127021"/>
                </a:lnTo>
                <a:lnTo>
                  <a:pt x="272983" y="159948"/>
                </a:lnTo>
                <a:lnTo>
                  <a:pt x="277384" y="185722"/>
                </a:lnTo>
                <a:lnTo>
                  <a:pt x="276283" y="199355"/>
                </a:lnTo>
                <a:lnTo>
                  <a:pt x="250257" y="239654"/>
                </a:lnTo>
                <a:lnTo>
                  <a:pt x="212747" y="249531"/>
                </a:lnTo>
                <a:lnTo>
                  <a:pt x="409225" y="249531"/>
                </a:lnTo>
                <a:lnTo>
                  <a:pt x="416848" y="225137"/>
                </a:lnTo>
                <a:lnTo>
                  <a:pt x="420552" y="185722"/>
                </a:lnTo>
                <a:lnTo>
                  <a:pt x="416875" y="145667"/>
                </a:lnTo>
                <a:lnTo>
                  <a:pt x="409810" y="1227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11616857" y="5673509"/>
            <a:ext cx="384810" cy="125730"/>
          </a:xfrm>
          <a:custGeom>
            <a:avLst/>
            <a:gdLst/>
            <a:ahLst/>
            <a:cxnLst/>
            <a:rect l="l" t="t" r="r" b="b"/>
            <a:pathLst>
              <a:path w="384809" h="125729">
                <a:moveTo>
                  <a:pt x="0" y="125729"/>
                </a:moveTo>
                <a:lnTo>
                  <a:pt x="384564" y="125729"/>
                </a:lnTo>
                <a:lnTo>
                  <a:pt x="384564" y="0"/>
                </a:lnTo>
                <a:lnTo>
                  <a:pt x="0" y="0"/>
                </a:lnTo>
                <a:lnTo>
                  <a:pt x="0" y="1257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1616857" y="5578259"/>
            <a:ext cx="140970" cy="95250"/>
          </a:xfrm>
          <a:custGeom>
            <a:avLst/>
            <a:gdLst/>
            <a:ahLst/>
            <a:cxnLst/>
            <a:rect l="l" t="t" r="r" b="b"/>
            <a:pathLst>
              <a:path w="140970" h="95250">
                <a:moveTo>
                  <a:pt x="0" y="95249"/>
                </a:moveTo>
                <a:lnTo>
                  <a:pt x="140749" y="95249"/>
                </a:lnTo>
                <a:lnTo>
                  <a:pt x="140749" y="0"/>
                </a:lnTo>
                <a:lnTo>
                  <a:pt x="0" y="0"/>
                </a:lnTo>
                <a:lnTo>
                  <a:pt x="0" y="95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11616857" y="5461419"/>
            <a:ext cx="307975" cy="116839"/>
          </a:xfrm>
          <a:custGeom>
            <a:avLst/>
            <a:gdLst/>
            <a:ahLst/>
            <a:cxnLst/>
            <a:rect l="l" t="t" r="r" b="b"/>
            <a:pathLst>
              <a:path w="307975" h="116839">
                <a:moveTo>
                  <a:pt x="0" y="116840"/>
                </a:moveTo>
                <a:lnTo>
                  <a:pt x="307666" y="116840"/>
                </a:lnTo>
                <a:lnTo>
                  <a:pt x="307666" y="0"/>
                </a:lnTo>
                <a:lnTo>
                  <a:pt x="0" y="0"/>
                </a:lnTo>
                <a:lnTo>
                  <a:pt x="0" y="1168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1616857" y="5423954"/>
            <a:ext cx="140970" cy="0"/>
          </a:xfrm>
          <a:custGeom>
            <a:avLst/>
            <a:gdLst/>
            <a:ahLst/>
            <a:cxnLst/>
            <a:rect l="l" t="t" r="r" b="b"/>
            <a:pathLst>
              <a:path w="140970">
                <a:moveTo>
                  <a:pt x="0" y="0"/>
                </a:moveTo>
                <a:lnTo>
                  <a:pt x="140749" y="0"/>
                </a:lnTo>
              </a:path>
            </a:pathLst>
          </a:custGeom>
          <a:ln w="749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11616857" y="5259489"/>
            <a:ext cx="375285" cy="127000"/>
          </a:xfrm>
          <a:custGeom>
            <a:avLst/>
            <a:gdLst/>
            <a:ahLst/>
            <a:cxnLst/>
            <a:rect l="l" t="t" r="r" b="b"/>
            <a:pathLst>
              <a:path w="375284" h="127000">
                <a:moveTo>
                  <a:pt x="0" y="127000"/>
                </a:moveTo>
                <a:lnTo>
                  <a:pt x="374732" y="127000"/>
                </a:lnTo>
                <a:lnTo>
                  <a:pt x="374732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12104617" y="5249811"/>
            <a:ext cx="478790" cy="560070"/>
          </a:xfrm>
          <a:custGeom>
            <a:avLst/>
            <a:gdLst/>
            <a:ahLst/>
            <a:cxnLst/>
            <a:rect l="l" t="t" r="r" b="b"/>
            <a:pathLst>
              <a:path w="478790" h="560070">
                <a:moveTo>
                  <a:pt x="333642" y="275803"/>
                </a:moveTo>
                <a:lnTo>
                  <a:pt x="140739" y="275803"/>
                </a:lnTo>
                <a:lnTo>
                  <a:pt x="433672" y="559710"/>
                </a:lnTo>
                <a:lnTo>
                  <a:pt x="478666" y="559710"/>
                </a:lnTo>
                <a:lnTo>
                  <a:pt x="478666" y="279897"/>
                </a:lnTo>
                <a:lnTo>
                  <a:pt x="337926" y="279897"/>
                </a:lnTo>
                <a:lnTo>
                  <a:pt x="333642" y="275803"/>
                </a:lnTo>
                <a:close/>
              </a:path>
              <a:path w="478790" h="560070">
                <a:moveTo>
                  <a:pt x="44993" y="0"/>
                </a:moveTo>
                <a:lnTo>
                  <a:pt x="0" y="0"/>
                </a:lnTo>
                <a:lnTo>
                  <a:pt x="0" y="549889"/>
                </a:lnTo>
                <a:lnTo>
                  <a:pt x="140739" y="549889"/>
                </a:lnTo>
                <a:lnTo>
                  <a:pt x="140739" y="275803"/>
                </a:lnTo>
                <a:lnTo>
                  <a:pt x="333642" y="275803"/>
                </a:lnTo>
                <a:lnTo>
                  <a:pt x="44993" y="0"/>
                </a:lnTo>
                <a:close/>
              </a:path>
              <a:path w="478790" h="560070">
                <a:moveTo>
                  <a:pt x="478666" y="9863"/>
                </a:moveTo>
                <a:lnTo>
                  <a:pt x="337926" y="9863"/>
                </a:lnTo>
                <a:lnTo>
                  <a:pt x="337926" y="279897"/>
                </a:lnTo>
                <a:lnTo>
                  <a:pt x="478666" y="279897"/>
                </a:lnTo>
                <a:lnTo>
                  <a:pt x="478666" y="9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8582182" y="6133244"/>
            <a:ext cx="432434" cy="443865"/>
          </a:xfrm>
          <a:custGeom>
            <a:avLst/>
            <a:gdLst/>
            <a:ahLst/>
            <a:cxnLst/>
            <a:rect l="l" t="t" r="r" b="b"/>
            <a:pathLst>
              <a:path w="432434" h="443865">
                <a:moveTo>
                  <a:pt x="128687" y="0"/>
                </a:moveTo>
                <a:lnTo>
                  <a:pt x="0" y="0"/>
                </a:lnTo>
                <a:lnTo>
                  <a:pt x="197993" y="443483"/>
                </a:lnTo>
                <a:lnTo>
                  <a:pt x="234286" y="443483"/>
                </a:lnTo>
                <a:lnTo>
                  <a:pt x="336816" y="213815"/>
                </a:lnTo>
                <a:lnTo>
                  <a:pt x="216464" y="213815"/>
                </a:lnTo>
                <a:lnTo>
                  <a:pt x="128687" y="0"/>
                </a:lnTo>
                <a:close/>
              </a:path>
              <a:path w="432434" h="443865">
                <a:moveTo>
                  <a:pt x="432269" y="0"/>
                </a:moveTo>
                <a:lnTo>
                  <a:pt x="303571" y="0"/>
                </a:lnTo>
                <a:lnTo>
                  <a:pt x="216464" y="213815"/>
                </a:lnTo>
                <a:lnTo>
                  <a:pt x="336816" y="213815"/>
                </a:lnTo>
                <a:lnTo>
                  <a:pt x="4322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9059430" y="6133247"/>
            <a:ext cx="113664" cy="435609"/>
          </a:xfrm>
          <a:custGeom>
            <a:avLst/>
            <a:gdLst/>
            <a:ahLst/>
            <a:cxnLst/>
            <a:rect l="l" t="t" r="r" b="b"/>
            <a:pathLst>
              <a:path w="113665" h="435609">
                <a:moveTo>
                  <a:pt x="113504" y="435557"/>
                </a:moveTo>
                <a:lnTo>
                  <a:pt x="0" y="435557"/>
                </a:lnTo>
                <a:lnTo>
                  <a:pt x="0" y="0"/>
                </a:lnTo>
                <a:lnTo>
                  <a:pt x="113504" y="0"/>
                </a:lnTo>
                <a:lnTo>
                  <a:pt x="113504" y="435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9237657" y="6125316"/>
            <a:ext cx="434975" cy="451484"/>
          </a:xfrm>
          <a:custGeom>
            <a:avLst/>
            <a:gdLst/>
            <a:ahLst/>
            <a:cxnLst/>
            <a:rect l="l" t="t" r="r" b="b"/>
            <a:pathLst>
              <a:path w="434975" h="451484">
                <a:moveTo>
                  <a:pt x="235605" y="0"/>
                </a:moveTo>
                <a:lnTo>
                  <a:pt x="188019" y="4062"/>
                </a:lnTo>
                <a:lnTo>
                  <a:pt x="144273" y="16250"/>
                </a:lnTo>
                <a:lnTo>
                  <a:pt x="104367" y="36567"/>
                </a:lnTo>
                <a:lnTo>
                  <a:pt x="68301" y="65013"/>
                </a:lnTo>
                <a:lnTo>
                  <a:pt x="38422" y="99427"/>
                </a:lnTo>
                <a:lnTo>
                  <a:pt x="17078" y="137688"/>
                </a:lnTo>
                <a:lnTo>
                  <a:pt x="4269" y="179791"/>
                </a:lnTo>
                <a:lnTo>
                  <a:pt x="0" y="225731"/>
                </a:lnTo>
                <a:lnTo>
                  <a:pt x="4246" y="271914"/>
                </a:lnTo>
                <a:lnTo>
                  <a:pt x="16992" y="314157"/>
                </a:lnTo>
                <a:lnTo>
                  <a:pt x="38228" y="352435"/>
                </a:lnTo>
                <a:lnTo>
                  <a:pt x="67966" y="386763"/>
                </a:lnTo>
                <a:lnTo>
                  <a:pt x="103894" y="415050"/>
                </a:lnTo>
                <a:lnTo>
                  <a:pt x="143698" y="435252"/>
                </a:lnTo>
                <a:lnTo>
                  <a:pt x="187376" y="447371"/>
                </a:lnTo>
                <a:lnTo>
                  <a:pt x="234924" y="451410"/>
                </a:lnTo>
                <a:lnTo>
                  <a:pt x="267068" y="449493"/>
                </a:lnTo>
                <a:lnTo>
                  <a:pt x="326136" y="434155"/>
                </a:lnTo>
                <a:lnTo>
                  <a:pt x="377732" y="403844"/>
                </a:lnTo>
                <a:lnTo>
                  <a:pt x="418650" y="360782"/>
                </a:lnTo>
                <a:lnTo>
                  <a:pt x="427124" y="347130"/>
                </a:lnTo>
                <a:lnTo>
                  <a:pt x="234924" y="347130"/>
                </a:lnTo>
                <a:lnTo>
                  <a:pt x="209767" y="345070"/>
                </a:lnTo>
                <a:lnTo>
                  <a:pt x="166877" y="328586"/>
                </a:lnTo>
                <a:lnTo>
                  <a:pt x="134709" y="296285"/>
                </a:lnTo>
                <a:lnTo>
                  <a:pt x="118206" y="252410"/>
                </a:lnTo>
                <a:lnTo>
                  <a:pt x="116143" y="226380"/>
                </a:lnTo>
                <a:lnTo>
                  <a:pt x="118226" y="200309"/>
                </a:lnTo>
                <a:lnTo>
                  <a:pt x="134890" y="156083"/>
                </a:lnTo>
                <a:lnTo>
                  <a:pt x="167306" y="123221"/>
                </a:lnTo>
                <a:lnTo>
                  <a:pt x="210034" y="106388"/>
                </a:lnTo>
                <a:lnTo>
                  <a:pt x="234924" y="104279"/>
                </a:lnTo>
                <a:lnTo>
                  <a:pt x="427116" y="104279"/>
                </a:lnTo>
                <a:lnTo>
                  <a:pt x="418650" y="90643"/>
                </a:lnTo>
                <a:lnTo>
                  <a:pt x="377732" y="47602"/>
                </a:lnTo>
                <a:lnTo>
                  <a:pt x="326175" y="17276"/>
                </a:lnTo>
                <a:lnTo>
                  <a:pt x="267439" y="1918"/>
                </a:lnTo>
                <a:lnTo>
                  <a:pt x="235605" y="0"/>
                </a:lnTo>
                <a:close/>
              </a:path>
              <a:path w="434975" h="451484">
                <a:moveTo>
                  <a:pt x="348450" y="275876"/>
                </a:moveTo>
                <a:lnTo>
                  <a:pt x="325511" y="307056"/>
                </a:lnTo>
                <a:lnTo>
                  <a:pt x="298943" y="329322"/>
                </a:lnTo>
                <a:lnTo>
                  <a:pt x="268748" y="342679"/>
                </a:lnTo>
                <a:lnTo>
                  <a:pt x="234924" y="347130"/>
                </a:lnTo>
                <a:lnTo>
                  <a:pt x="427124" y="347130"/>
                </a:lnTo>
                <a:lnTo>
                  <a:pt x="434897" y="334607"/>
                </a:lnTo>
                <a:lnTo>
                  <a:pt x="348450" y="275876"/>
                </a:lnTo>
                <a:close/>
              </a:path>
              <a:path w="434975" h="451484">
                <a:moveTo>
                  <a:pt x="427116" y="104279"/>
                </a:moveTo>
                <a:lnTo>
                  <a:pt x="234924" y="104279"/>
                </a:lnTo>
                <a:lnTo>
                  <a:pt x="268748" y="108737"/>
                </a:lnTo>
                <a:lnTo>
                  <a:pt x="298943" y="122108"/>
                </a:lnTo>
                <a:lnTo>
                  <a:pt x="325511" y="144389"/>
                </a:lnTo>
                <a:lnTo>
                  <a:pt x="348450" y="175575"/>
                </a:lnTo>
                <a:lnTo>
                  <a:pt x="434897" y="116813"/>
                </a:lnTo>
                <a:lnTo>
                  <a:pt x="427116" y="1042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9922149" y="6133241"/>
            <a:ext cx="339725" cy="435609"/>
          </a:xfrm>
          <a:custGeom>
            <a:avLst/>
            <a:gdLst/>
            <a:ahLst/>
            <a:cxnLst/>
            <a:rect l="l" t="t" r="r" b="b"/>
            <a:pathLst>
              <a:path w="339725" h="435609">
                <a:moveTo>
                  <a:pt x="170937" y="0"/>
                </a:moveTo>
                <a:lnTo>
                  <a:pt x="0" y="0"/>
                </a:lnTo>
                <a:lnTo>
                  <a:pt x="0" y="435567"/>
                </a:lnTo>
                <a:lnTo>
                  <a:pt x="113525" y="435567"/>
                </a:lnTo>
                <a:lnTo>
                  <a:pt x="113525" y="300273"/>
                </a:lnTo>
                <a:lnTo>
                  <a:pt x="170937" y="300273"/>
                </a:lnTo>
                <a:lnTo>
                  <a:pt x="237340" y="289806"/>
                </a:lnTo>
                <a:lnTo>
                  <a:pt x="291383" y="258379"/>
                </a:lnTo>
                <a:lnTo>
                  <a:pt x="327255" y="210295"/>
                </a:lnTo>
                <a:lnTo>
                  <a:pt x="330071" y="201292"/>
                </a:lnTo>
                <a:lnTo>
                  <a:pt x="113525" y="201292"/>
                </a:lnTo>
                <a:lnTo>
                  <a:pt x="113525" y="99023"/>
                </a:lnTo>
                <a:lnTo>
                  <a:pt x="330547" y="99023"/>
                </a:lnTo>
                <a:lnTo>
                  <a:pt x="327339" y="88607"/>
                </a:lnTo>
                <a:lnTo>
                  <a:pt x="291708" y="40941"/>
                </a:lnTo>
                <a:lnTo>
                  <a:pt x="237746" y="10241"/>
                </a:lnTo>
                <a:lnTo>
                  <a:pt x="205945" y="2561"/>
                </a:lnTo>
                <a:lnTo>
                  <a:pt x="170937" y="0"/>
                </a:lnTo>
                <a:close/>
              </a:path>
              <a:path w="339725" h="435609">
                <a:moveTo>
                  <a:pt x="330547" y="99023"/>
                </a:moveTo>
                <a:lnTo>
                  <a:pt x="171596" y="99023"/>
                </a:lnTo>
                <a:lnTo>
                  <a:pt x="182880" y="99885"/>
                </a:lnTo>
                <a:lnTo>
                  <a:pt x="192966" y="102477"/>
                </a:lnTo>
                <a:lnTo>
                  <a:pt x="222854" y="138850"/>
                </a:lnTo>
                <a:lnTo>
                  <a:pt x="223741" y="149827"/>
                </a:lnTo>
                <a:lnTo>
                  <a:pt x="222854" y="160808"/>
                </a:lnTo>
                <a:lnTo>
                  <a:pt x="201857" y="193296"/>
                </a:lnTo>
                <a:lnTo>
                  <a:pt x="171596" y="201292"/>
                </a:lnTo>
                <a:lnTo>
                  <a:pt x="330071" y="201292"/>
                </a:lnTo>
                <a:lnTo>
                  <a:pt x="336224" y="181612"/>
                </a:lnTo>
                <a:lnTo>
                  <a:pt x="339214" y="149827"/>
                </a:lnTo>
                <a:lnTo>
                  <a:pt x="336246" y="117524"/>
                </a:lnTo>
                <a:lnTo>
                  <a:pt x="330547" y="990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10228453" y="6125315"/>
            <a:ext cx="432434" cy="443865"/>
          </a:xfrm>
          <a:custGeom>
            <a:avLst/>
            <a:gdLst/>
            <a:ahLst/>
            <a:cxnLst/>
            <a:rect l="l" t="t" r="r" b="b"/>
            <a:pathLst>
              <a:path w="432434" h="443865">
                <a:moveTo>
                  <a:pt x="234265" y="0"/>
                </a:moveTo>
                <a:lnTo>
                  <a:pt x="197962" y="0"/>
                </a:lnTo>
                <a:lnTo>
                  <a:pt x="0" y="443494"/>
                </a:lnTo>
                <a:lnTo>
                  <a:pt x="122080" y="443494"/>
                </a:lnTo>
                <a:lnTo>
                  <a:pt x="137922" y="407181"/>
                </a:lnTo>
                <a:lnTo>
                  <a:pt x="416047" y="407181"/>
                </a:lnTo>
                <a:lnTo>
                  <a:pt x="375396" y="316126"/>
                </a:lnTo>
                <a:lnTo>
                  <a:pt x="178183" y="316126"/>
                </a:lnTo>
                <a:lnTo>
                  <a:pt x="216464" y="215134"/>
                </a:lnTo>
                <a:lnTo>
                  <a:pt x="330310" y="215134"/>
                </a:lnTo>
                <a:lnTo>
                  <a:pt x="234265" y="0"/>
                </a:lnTo>
                <a:close/>
              </a:path>
              <a:path w="432434" h="443865">
                <a:moveTo>
                  <a:pt x="416047" y="407181"/>
                </a:moveTo>
                <a:lnTo>
                  <a:pt x="294336" y="407181"/>
                </a:lnTo>
                <a:lnTo>
                  <a:pt x="310168" y="443494"/>
                </a:lnTo>
                <a:lnTo>
                  <a:pt x="432259" y="443494"/>
                </a:lnTo>
                <a:lnTo>
                  <a:pt x="416047" y="407181"/>
                </a:lnTo>
                <a:close/>
              </a:path>
              <a:path w="432434" h="443865">
                <a:moveTo>
                  <a:pt x="330310" y="215134"/>
                </a:moveTo>
                <a:lnTo>
                  <a:pt x="216464" y="215134"/>
                </a:lnTo>
                <a:lnTo>
                  <a:pt x="254065" y="316126"/>
                </a:lnTo>
                <a:lnTo>
                  <a:pt x="375396" y="316126"/>
                </a:lnTo>
                <a:lnTo>
                  <a:pt x="330310" y="215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10705683" y="6133240"/>
            <a:ext cx="385445" cy="435609"/>
          </a:xfrm>
          <a:custGeom>
            <a:avLst/>
            <a:gdLst/>
            <a:ahLst/>
            <a:cxnLst/>
            <a:rect l="l" t="t" r="r" b="b"/>
            <a:pathLst>
              <a:path w="385445" h="435609">
                <a:moveTo>
                  <a:pt x="170926" y="0"/>
                </a:moveTo>
                <a:lnTo>
                  <a:pt x="0" y="0"/>
                </a:lnTo>
                <a:lnTo>
                  <a:pt x="0" y="435567"/>
                </a:lnTo>
                <a:lnTo>
                  <a:pt x="113525" y="435567"/>
                </a:lnTo>
                <a:lnTo>
                  <a:pt x="113525" y="300273"/>
                </a:lnTo>
                <a:lnTo>
                  <a:pt x="289338" y="300273"/>
                </a:lnTo>
                <a:lnTo>
                  <a:pt x="270588" y="273866"/>
                </a:lnTo>
                <a:lnTo>
                  <a:pt x="300611" y="250527"/>
                </a:lnTo>
                <a:lnTo>
                  <a:pt x="322056" y="222079"/>
                </a:lnTo>
                <a:lnTo>
                  <a:pt x="330026" y="201292"/>
                </a:lnTo>
                <a:lnTo>
                  <a:pt x="113525" y="201292"/>
                </a:lnTo>
                <a:lnTo>
                  <a:pt x="113525" y="99023"/>
                </a:lnTo>
                <a:lnTo>
                  <a:pt x="330546" y="99023"/>
                </a:lnTo>
                <a:lnTo>
                  <a:pt x="327338" y="88608"/>
                </a:lnTo>
                <a:lnTo>
                  <a:pt x="291697" y="40951"/>
                </a:lnTo>
                <a:lnTo>
                  <a:pt x="237747" y="10243"/>
                </a:lnTo>
                <a:lnTo>
                  <a:pt x="205945" y="2561"/>
                </a:lnTo>
                <a:lnTo>
                  <a:pt x="170926" y="0"/>
                </a:lnTo>
                <a:close/>
              </a:path>
              <a:path w="385445" h="435609">
                <a:moveTo>
                  <a:pt x="289338" y="300273"/>
                </a:moveTo>
                <a:lnTo>
                  <a:pt x="160372" y="300273"/>
                </a:lnTo>
                <a:lnTo>
                  <a:pt x="258693" y="435567"/>
                </a:lnTo>
                <a:lnTo>
                  <a:pt x="385401" y="435567"/>
                </a:lnTo>
                <a:lnTo>
                  <a:pt x="289338" y="300273"/>
                </a:lnTo>
                <a:close/>
              </a:path>
              <a:path w="385445" h="435609">
                <a:moveTo>
                  <a:pt x="330546" y="99023"/>
                </a:moveTo>
                <a:lnTo>
                  <a:pt x="171596" y="99023"/>
                </a:lnTo>
                <a:lnTo>
                  <a:pt x="182880" y="99885"/>
                </a:lnTo>
                <a:lnTo>
                  <a:pt x="192966" y="102477"/>
                </a:lnTo>
                <a:lnTo>
                  <a:pt x="222834" y="138850"/>
                </a:lnTo>
                <a:lnTo>
                  <a:pt x="223720" y="149827"/>
                </a:lnTo>
                <a:lnTo>
                  <a:pt x="222834" y="160808"/>
                </a:lnTo>
                <a:lnTo>
                  <a:pt x="201857" y="193296"/>
                </a:lnTo>
                <a:lnTo>
                  <a:pt x="171596" y="201292"/>
                </a:lnTo>
                <a:lnTo>
                  <a:pt x="330026" y="201292"/>
                </a:lnTo>
                <a:lnTo>
                  <a:pt x="334925" y="188515"/>
                </a:lnTo>
                <a:lnTo>
                  <a:pt x="339214" y="149827"/>
                </a:lnTo>
                <a:lnTo>
                  <a:pt x="336245" y="117524"/>
                </a:lnTo>
                <a:lnTo>
                  <a:pt x="330546" y="990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11136066" y="6133247"/>
            <a:ext cx="414020" cy="435609"/>
          </a:xfrm>
          <a:custGeom>
            <a:avLst/>
            <a:gdLst/>
            <a:ahLst/>
            <a:cxnLst/>
            <a:rect l="l" t="t" r="r" b="b"/>
            <a:pathLst>
              <a:path w="414020" h="435609">
                <a:moveTo>
                  <a:pt x="113514" y="0"/>
                </a:moveTo>
                <a:lnTo>
                  <a:pt x="0" y="0"/>
                </a:lnTo>
                <a:lnTo>
                  <a:pt x="0" y="435557"/>
                </a:lnTo>
                <a:lnTo>
                  <a:pt x="113514" y="435557"/>
                </a:lnTo>
                <a:lnTo>
                  <a:pt x="113514" y="218454"/>
                </a:lnTo>
                <a:lnTo>
                  <a:pt x="248142" y="218454"/>
                </a:lnTo>
                <a:lnTo>
                  <a:pt x="239552" y="207197"/>
                </a:lnTo>
                <a:lnTo>
                  <a:pt x="246677" y="197344"/>
                </a:lnTo>
                <a:lnTo>
                  <a:pt x="113514" y="197344"/>
                </a:lnTo>
                <a:lnTo>
                  <a:pt x="113514" y="0"/>
                </a:lnTo>
                <a:close/>
              </a:path>
              <a:path w="414020" h="435609">
                <a:moveTo>
                  <a:pt x="248142" y="218454"/>
                </a:moveTo>
                <a:lnTo>
                  <a:pt x="113514" y="218454"/>
                </a:lnTo>
                <a:lnTo>
                  <a:pt x="279164" y="435557"/>
                </a:lnTo>
                <a:lnTo>
                  <a:pt x="413809" y="435557"/>
                </a:lnTo>
                <a:lnTo>
                  <a:pt x="248142" y="218454"/>
                </a:lnTo>
                <a:close/>
              </a:path>
              <a:path w="414020" h="435609">
                <a:moveTo>
                  <a:pt x="389380" y="0"/>
                </a:moveTo>
                <a:lnTo>
                  <a:pt x="257353" y="0"/>
                </a:lnTo>
                <a:lnTo>
                  <a:pt x="113514" y="197344"/>
                </a:lnTo>
                <a:lnTo>
                  <a:pt x="246677" y="197344"/>
                </a:lnTo>
                <a:lnTo>
                  <a:pt x="389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79001" y="6871238"/>
            <a:ext cx="4946096" cy="1415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1" i="0">
                <a:solidFill>
                  <a:srgbClr val="00B5AD"/>
                </a:solidFill>
                <a:latin typeface="CeraPro-Black"/>
                <a:cs typeface="CeraPro-Black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50" b="1" i="0">
                <a:solidFill>
                  <a:srgbClr val="273749"/>
                </a:solidFill>
                <a:latin typeface="CeraPro-Black"/>
                <a:cs typeface="CeraPro-Black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273749"/>
                </a:solidFill>
                <a:latin typeface="Cera Pro"/>
                <a:cs typeface="Cera Pro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50" b="1" i="0">
                <a:solidFill>
                  <a:srgbClr val="273749"/>
                </a:solidFill>
                <a:latin typeface="CeraPro-Black"/>
                <a:cs typeface="CeraPro-Black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50" b="1" i="0">
                <a:solidFill>
                  <a:srgbClr val="273749"/>
                </a:solidFill>
                <a:latin typeface="CeraPro-Black"/>
                <a:cs typeface="CeraPro-Black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sign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3D351428-FAA0-7B4A-841B-34616121C2B3}"/>
              </a:ext>
            </a:extLst>
          </p:cNvPr>
          <p:cNvSpPr/>
          <p:nvPr userDrawn="1"/>
        </p:nvSpPr>
        <p:spPr>
          <a:xfrm>
            <a:off x="0" y="635"/>
            <a:ext cx="12314238" cy="11308715"/>
          </a:xfrm>
          <a:custGeom>
            <a:avLst/>
            <a:gdLst/>
            <a:ahLst/>
            <a:cxnLst/>
            <a:rect l="l" t="t" r="r" b="b"/>
            <a:pathLst>
              <a:path w="15864840" h="11308715">
                <a:moveTo>
                  <a:pt x="0" y="11308556"/>
                </a:moveTo>
                <a:lnTo>
                  <a:pt x="15864637" y="11308556"/>
                </a:lnTo>
                <a:lnTo>
                  <a:pt x="15864637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273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22E71EC-FF75-EA42-B771-836956ECD6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314238" y="0"/>
            <a:ext cx="7789862" cy="11309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68B2D7A-3424-0847-94D5-CEE00A413351}"/>
              </a:ext>
            </a:extLst>
          </p:cNvPr>
          <p:cNvSpPr/>
          <p:nvPr userDrawn="1"/>
        </p:nvSpPr>
        <p:spPr>
          <a:xfrm>
            <a:off x="8575762" y="4831089"/>
            <a:ext cx="7113270" cy="5394960"/>
          </a:xfrm>
          <a:custGeom>
            <a:avLst/>
            <a:gdLst/>
            <a:ahLst/>
            <a:cxnLst/>
            <a:rect l="l" t="t" r="r" b="b"/>
            <a:pathLst>
              <a:path w="7113269" h="5394959">
                <a:moveTo>
                  <a:pt x="7080423" y="1076930"/>
                </a:moveTo>
                <a:lnTo>
                  <a:pt x="5354423" y="1077192"/>
                </a:lnTo>
                <a:lnTo>
                  <a:pt x="3739844" y="3127590"/>
                </a:lnTo>
                <a:lnTo>
                  <a:pt x="3737415" y="3134679"/>
                </a:lnTo>
                <a:lnTo>
                  <a:pt x="3737415" y="5359993"/>
                </a:lnTo>
                <a:lnTo>
                  <a:pt x="3743872" y="5379738"/>
                </a:lnTo>
                <a:lnTo>
                  <a:pt x="3759512" y="5390952"/>
                </a:lnTo>
                <a:lnTo>
                  <a:pt x="3778739" y="5391715"/>
                </a:lnTo>
                <a:lnTo>
                  <a:pt x="3795957" y="5380108"/>
                </a:lnTo>
                <a:lnTo>
                  <a:pt x="7106244" y="1129777"/>
                </a:lnTo>
                <a:lnTo>
                  <a:pt x="7113104" y="1112446"/>
                </a:lnTo>
                <a:lnTo>
                  <a:pt x="7109829" y="1095288"/>
                </a:lnTo>
                <a:lnTo>
                  <a:pt x="7098306" y="1082163"/>
                </a:lnTo>
                <a:lnTo>
                  <a:pt x="7080423" y="1076930"/>
                </a:lnTo>
                <a:close/>
              </a:path>
              <a:path w="7113269" h="5394959">
                <a:moveTo>
                  <a:pt x="4495249" y="163695"/>
                </a:moveTo>
                <a:lnTo>
                  <a:pt x="4480639" y="167689"/>
                </a:lnTo>
                <a:lnTo>
                  <a:pt x="4468984" y="178539"/>
                </a:lnTo>
                <a:lnTo>
                  <a:pt x="3739258" y="1299311"/>
                </a:lnTo>
                <a:lnTo>
                  <a:pt x="3737415" y="1305520"/>
                </a:lnTo>
                <a:lnTo>
                  <a:pt x="3737415" y="2483516"/>
                </a:lnTo>
                <a:lnTo>
                  <a:pt x="3743867" y="2503250"/>
                </a:lnTo>
                <a:lnTo>
                  <a:pt x="3759499" y="2514464"/>
                </a:lnTo>
                <a:lnTo>
                  <a:pt x="3778722" y="2515234"/>
                </a:lnTo>
                <a:lnTo>
                  <a:pt x="3795947" y="2503641"/>
                </a:lnTo>
                <a:lnTo>
                  <a:pt x="5042935" y="904276"/>
                </a:lnTo>
                <a:lnTo>
                  <a:pt x="5048086" y="894772"/>
                </a:lnTo>
                <a:lnTo>
                  <a:pt x="5049852" y="884381"/>
                </a:lnTo>
                <a:lnTo>
                  <a:pt x="5048229" y="873966"/>
                </a:lnTo>
                <a:lnTo>
                  <a:pt x="5043207" y="864392"/>
                </a:lnTo>
                <a:lnTo>
                  <a:pt x="4522511" y="176643"/>
                </a:lnTo>
                <a:lnTo>
                  <a:pt x="4510109" y="166648"/>
                </a:lnTo>
                <a:lnTo>
                  <a:pt x="4495249" y="163695"/>
                </a:lnTo>
                <a:close/>
              </a:path>
              <a:path w="7113269" h="5394959">
                <a:moveTo>
                  <a:pt x="6649808" y="0"/>
                </a:moveTo>
                <a:lnTo>
                  <a:pt x="4968163" y="0"/>
                </a:lnTo>
                <a:lnTo>
                  <a:pt x="4950548" y="5067"/>
                </a:lnTo>
                <a:lnTo>
                  <a:pt x="4939014" y="17839"/>
                </a:lnTo>
                <a:lnTo>
                  <a:pt x="4935424" y="34667"/>
                </a:lnTo>
                <a:lnTo>
                  <a:pt x="4941640" y="51904"/>
                </a:lnTo>
                <a:lnTo>
                  <a:pt x="5368998" y="642682"/>
                </a:lnTo>
                <a:lnTo>
                  <a:pt x="5395521" y="656231"/>
                </a:lnTo>
                <a:lnTo>
                  <a:pt x="7077104" y="655938"/>
                </a:lnTo>
                <a:lnTo>
                  <a:pt x="7094716" y="650870"/>
                </a:lnTo>
                <a:lnTo>
                  <a:pt x="7106247" y="638097"/>
                </a:lnTo>
                <a:lnTo>
                  <a:pt x="7109834" y="621265"/>
                </a:lnTo>
                <a:lnTo>
                  <a:pt x="7103616" y="604023"/>
                </a:lnTo>
                <a:lnTo>
                  <a:pt x="6676320" y="13528"/>
                </a:lnTo>
                <a:lnTo>
                  <a:pt x="6649808" y="0"/>
                </a:lnTo>
                <a:close/>
              </a:path>
              <a:path w="7113269" h="5394959">
                <a:moveTo>
                  <a:pt x="32690" y="1076930"/>
                </a:moveTo>
                <a:lnTo>
                  <a:pt x="14805" y="1082163"/>
                </a:lnTo>
                <a:lnTo>
                  <a:pt x="3278" y="1095288"/>
                </a:lnTo>
                <a:lnTo>
                  <a:pt x="0" y="1112446"/>
                </a:lnTo>
                <a:lnTo>
                  <a:pt x="6858" y="1129777"/>
                </a:lnTo>
                <a:lnTo>
                  <a:pt x="3319427" y="5383113"/>
                </a:lnTo>
                <a:lnTo>
                  <a:pt x="3336650" y="5394718"/>
                </a:lnTo>
                <a:lnTo>
                  <a:pt x="3355877" y="5393953"/>
                </a:lnTo>
                <a:lnTo>
                  <a:pt x="3371514" y="5382739"/>
                </a:lnTo>
                <a:lnTo>
                  <a:pt x="3377970" y="5362999"/>
                </a:lnTo>
                <a:lnTo>
                  <a:pt x="3377970" y="3137684"/>
                </a:lnTo>
                <a:lnTo>
                  <a:pt x="1784490" y="1089799"/>
                </a:lnTo>
                <a:lnTo>
                  <a:pt x="32690" y="1076930"/>
                </a:lnTo>
                <a:close/>
              </a:path>
              <a:path w="7113269" h="5394959">
                <a:moveTo>
                  <a:pt x="2617855" y="163687"/>
                </a:moveTo>
                <a:lnTo>
                  <a:pt x="2069884" y="864392"/>
                </a:lnTo>
                <a:lnTo>
                  <a:pt x="2063254" y="884381"/>
                </a:lnTo>
                <a:lnTo>
                  <a:pt x="2065025" y="894772"/>
                </a:lnTo>
                <a:lnTo>
                  <a:pt x="2070177" y="904276"/>
                </a:lnTo>
                <a:lnTo>
                  <a:pt x="3319438" y="2506583"/>
                </a:lnTo>
                <a:lnTo>
                  <a:pt x="3336663" y="2518181"/>
                </a:lnTo>
                <a:lnTo>
                  <a:pt x="3355886" y="2517410"/>
                </a:lnTo>
                <a:lnTo>
                  <a:pt x="3371518" y="2506194"/>
                </a:lnTo>
                <a:lnTo>
                  <a:pt x="3377970" y="2486458"/>
                </a:lnTo>
                <a:lnTo>
                  <a:pt x="3377970" y="1308546"/>
                </a:lnTo>
                <a:lnTo>
                  <a:pt x="3376138" y="1302347"/>
                </a:lnTo>
                <a:lnTo>
                  <a:pt x="2644118" y="178539"/>
                </a:lnTo>
                <a:lnTo>
                  <a:pt x="2632464" y="167683"/>
                </a:lnTo>
                <a:lnTo>
                  <a:pt x="2617855" y="163687"/>
                </a:lnTo>
                <a:close/>
              </a:path>
              <a:path w="7113269" h="5394959">
                <a:moveTo>
                  <a:pt x="2144950" y="9549"/>
                </a:moveTo>
                <a:lnTo>
                  <a:pt x="463305" y="9549"/>
                </a:lnTo>
                <a:lnTo>
                  <a:pt x="455602" y="10469"/>
                </a:lnTo>
                <a:lnTo>
                  <a:pt x="9497" y="613572"/>
                </a:lnTo>
                <a:lnTo>
                  <a:pt x="3278" y="630815"/>
                </a:lnTo>
                <a:lnTo>
                  <a:pt x="6862" y="647647"/>
                </a:lnTo>
                <a:lnTo>
                  <a:pt x="18392" y="660423"/>
                </a:lnTo>
                <a:lnTo>
                  <a:pt x="36009" y="665498"/>
                </a:lnTo>
                <a:lnTo>
                  <a:pt x="1717581" y="665780"/>
                </a:lnTo>
                <a:lnTo>
                  <a:pt x="1725296" y="664860"/>
                </a:lnTo>
                <a:lnTo>
                  <a:pt x="2171473" y="61453"/>
                </a:lnTo>
                <a:lnTo>
                  <a:pt x="2177687" y="44212"/>
                </a:lnTo>
                <a:lnTo>
                  <a:pt x="2174094" y="27385"/>
                </a:lnTo>
                <a:lnTo>
                  <a:pt x="2162560" y="14615"/>
                </a:lnTo>
                <a:lnTo>
                  <a:pt x="2144950" y="9549"/>
                </a:lnTo>
                <a:close/>
              </a:path>
            </a:pathLst>
          </a:custGeom>
          <a:solidFill>
            <a:srgbClr val="719ED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34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76212" y="2790599"/>
            <a:ext cx="4639310" cy="1236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50" b="1" i="0">
                <a:solidFill>
                  <a:srgbClr val="273749"/>
                </a:solidFill>
                <a:latin typeface="CeraPro-Black"/>
                <a:cs typeface="CeraPr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76212" y="3861523"/>
            <a:ext cx="17644110" cy="5283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273749"/>
                </a:solidFill>
                <a:latin typeface="Cera Pro"/>
                <a:cs typeface="Cera Pr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9" r:id="rId6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313761" cy="11308715"/>
          </a:xfrm>
          <a:custGeom>
            <a:avLst/>
            <a:gdLst/>
            <a:ahLst/>
            <a:cxnLst/>
            <a:rect l="l" t="t" r="r" b="b"/>
            <a:pathLst>
              <a:path w="15864840" h="11308715">
                <a:moveTo>
                  <a:pt x="0" y="11308556"/>
                </a:moveTo>
                <a:lnTo>
                  <a:pt x="15864637" y="11308556"/>
                </a:lnTo>
                <a:lnTo>
                  <a:pt x="15864637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273749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13761" y="0"/>
            <a:ext cx="7790328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75762" y="4831089"/>
            <a:ext cx="7113270" cy="5394960"/>
          </a:xfrm>
          <a:custGeom>
            <a:avLst/>
            <a:gdLst/>
            <a:ahLst/>
            <a:cxnLst/>
            <a:rect l="l" t="t" r="r" b="b"/>
            <a:pathLst>
              <a:path w="7113269" h="5394959">
                <a:moveTo>
                  <a:pt x="7080423" y="1076930"/>
                </a:moveTo>
                <a:lnTo>
                  <a:pt x="5354423" y="1077192"/>
                </a:lnTo>
                <a:lnTo>
                  <a:pt x="3739844" y="3127590"/>
                </a:lnTo>
                <a:lnTo>
                  <a:pt x="3737415" y="3134679"/>
                </a:lnTo>
                <a:lnTo>
                  <a:pt x="3737415" y="5359993"/>
                </a:lnTo>
                <a:lnTo>
                  <a:pt x="3743872" y="5379738"/>
                </a:lnTo>
                <a:lnTo>
                  <a:pt x="3759512" y="5390952"/>
                </a:lnTo>
                <a:lnTo>
                  <a:pt x="3778739" y="5391715"/>
                </a:lnTo>
                <a:lnTo>
                  <a:pt x="3795957" y="5380108"/>
                </a:lnTo>
                <a:lnTo>
                  <a:pt x="7106244" y="1129777"/>
                </a:lnTo>
                <a:lnTo>
                  <a:pt x="7113104" y="1112446"/>
                </a:lnTo>
                <a:lnTo>
                  <a:pt x="7109829" y="1095288"/>
                </a:lnTo>
                <a:lnTo>
                  <a:pt x="7098306" y="1082163"/>
                </a:lnTo>
                <a:lnTo>
                  <a:pt x="7080423" y="1076930"/>
                </a:lnTo>
                <a:close/>
              </a:path>
              <a:path w="7113269" h="5394959">
                <a:moveTo>
                  <a:pt x="4495249" y="163695"/>
                </a:moveTo>
                <a:lnTo>
                  <a:pt x="4480639" y="167689"/>
                </a:lnTo>
                <a:lnTo>
                  <a:pt x="4468984" y="178539"/>
                </a:lnTo>
                <a:lnTo>
                  <a:pt x="3739258" y="1299311"/>
                </a:lnTo>
                <a:lnTo>
                  <a:pt x="3737415" y="1305520"/>
                </a:lnTo>
                <a:lnTo>
                  <a:pt x="3737415" y="2483516"/>
                </a:lnTo>
                <a:lnTo>
                  <a:pt x="3743867" y="2503250"/>
                </a:lnTo>
                <a:lnTo>
                  <a:pt x="3759499" y="2514464"/>
                </a:lnTo>
                <a:lnTo>
                  <a:pt x="3778722" y="2515234"/>
                </a:lnTo>
                <a:lnTo>
                  <a:pt x="3795947" y="2503641"/>
                </a:lnTo>
                <a:lnTo>
                  <a:pt x="5042935" y="904276"/>
                </a:lnTo>
                <a:lnTo>
                  <a:pt x="5048086" y="894772"/>
                </a:lnTo>
                <a:lnTo>
                  <a:pt x="5049852" y="884381"/>
                </a:lnTo>
                <a:lnTo>
                  <a:pt x="5048229" y="873966"/>
                </a:lnTo>
                <a:lnTo>
                  <a:pt x="5043207" y="864392"/>
                </a:lnTo>
                <a:lnTo>
                  <a:pt x="4522511" y="176643"/>
                </a:lnTo>
                <a:lnTo>
                  <a:pt x="4510109" y="166648"/>
                </a:lnTo>
                <a:lnTo>
                  <a:pt x="4495249" y="163695"/>
                </a:lnTo>
                <a:close/>
              </a:path>
              <a:path w="7113269" h="5394959">
                <a:moveTo>
                  <a:pt x="6649808" y="0"/>
                </a:moveTo>
                <a:lnTo>
                  <a:pt x="4968163" y="0"/>
                </a:lnTo>
                <a:lnTo>
                  <a:pt x="4950548" y="5067"/>
                </a:lnTo>
                <a:lnTo>
                  <a:pt x="4939014" y="17839"/>
                </a:lnTo>
                <a:lnTo>
                  <a:pt x="4935424" y="34667"/>
                </a:lnTo>
                <a:lnTo>
                  <a:pt x="4941640" y="51904"/>
                </a:lnTo>
                <a:lnTo>
                  <a:pt x="5368998" y="642682"/>
                </a:lnTo>
                <a:lnTo>
                  <a:pt x="5395521" y="656231"/>
                </a:lnTo>
                <a:lnTo>
                  <a:pt x="7077104" y="655938"/>
                </a:lnTo>
                <a:lnTo>
                  <a:pt x="7094716" y="650870"/>
                </a:lnTo>
                <a:lnTo>
                  <a:pt x="7106247" y="638097"/>
                </a:lnTo>
                <a:lnTo>
                  <a:pt x="7109834" y="621265"/>
                </a:lnTo>
                <a:lnTo>
                  <a:pt x="7103616" y="604023"/>
                </a:lnTo>
                <a:lnTo>
                  <a:pt x="6676320" y="13528"/>
                </a:lnTo>
                <a:lnTo>
                  <a:pt x="6649808" y="0"/>
                </a:lnTo>
                <a:close/>
              </a:path>
              <a:path w="7113269" h="5394959">
                <a:moveTo>
                  <a:pt x="32690" y="1076930"/>
                </a:moveTo>
                <a:lnTo>
                  <a:pt x="14805" y="1082163"/>
                </a:lnTo>
                <a:lnTo>
                  <a:pt x="3278" y="1095288"/>
                </a:lnTo>
                <a:lnTo>
                  <a:pt x="0" y="1112446"/>
                </a:lnTo>
                <a:lnTo>
                  <a:pt x="6858" y="1129777"/>
                </a:lnTo>
                <a:lnTo>
                  <a:pt x="3319427" y="5383113"/>
                </a:lnTo>
                <a:lnTo>
                  <a:pt x="3336650" y="5394718"/>
                </a:lnTo>
                <a:lnTo>
                  <a:pt x="3355877" y="5393953"/>
                </a:lnTo>
                <a:lnTo>
                  <a:pt x="3371514" y="5382739"/>
                </a:lnTo>
                <a:lnTo>
                  <a:pt x="3377970" y="5362999"/>
                </a:lnTo>
                <a:lnTo>
                  <a:pt x="3377970" y="3137684"/>
                </a:lnTo>
                <a:lnTo>
                  <a:pt x="1784490" y="1089799"/>
                </a:lnTo>
                <a:lnTo>
                  <a:pt x="32690" y="1076930"/>
                </a:lnTo>
                <a:close/>
              </a:path>
              <a:path w="7113269" h="5394959">
                <a:moveTo>
                  <a:pt x="2617855" y="163687"/>
                </a:moveTo>
                <a:lnTo>
                  <a:pt x="2069884" y="864392"/>
                </a:lnTo>
                <a:lnTo>
                  <a:pt x="2063254" y="884381"/>
                </a:lnTo>
                <a:lnTo>
                  <a:pt x="2065025" y="894772"/>
                </a:lnTo>
                <a:lnTo>
                  <a:pt x="2070177" y="904276"/>
                </a:lnTo>
                <a:lnTo>
                  <a:pt x="3319438" y="2506583"/>
                </a:lnTo>
                <a:lnTo>
                  <a:pt x="3336663" y="2518181"/>
                </a:lnTo>
                <a:lnTo>
                  <a:pt x="3355886" y="2517410"/>
                </a:lnTo>
                <a:lnTo>
                  <a:pt x="3371518" y="2506194"/>
                </a:lnTo>
                <a:lnTo>
                  <a:pt x="3377970" y="2486458"/>
                </a:lnTo>
                <a:lnTo>
                  <a:pt x="3377970" y="1308546"/>
                </a:lnTo>
                <a:lnTo>
                  <a:pt x="3376138" y="1302347"/>
                </a:lnTo>
                <a:lnTo>
                  <a:pt x="2644118" y="178539"/>
                </a:lnTo>
                <a:lnTo>
                  <a:pt x="2632464" y="167683"/>
                </a:lnTo>
                <a:lnTo>
                  <a:pt x="2617855" y="163687"/>
                </a:lnTo>
                <a:close/>
              </a:path>
              <a:path w="7113269" h="5394959">
                <a:moveTo>
                  <a:pt x="2144950" y="9549"/>
                </a:moveTo>
                <a:lnTo>
                  <a:pt x="463305" y="9549"/>
                </a:lnTo>
                <a:lnTo>
                  <a:pt x="455602" y="10469"/>
                </a:lnTo>
                <a:lnTo>
                  <a:pt x="9497" y="613572"/>
                </a:lnTo>
                <a:lnTo>
                  <a:pt x="3278" y="630815"/>
                </a:lnTo>
                <a:lnTo>
                  <a:pt x="6862" y="647647"/>
                </a:lnTo>
                <a:lnTo>
                  <a:pt x="18392" y="660423"/>
                </a:lnTo>
                <a:lnTo>
                  <a:pt x="36009" y="665498"/>
                </a:lnTo>
                <a:lnTo>
                  <a:pt x="1717581" y="665780"/>
                </a:lnTo>
                <a:lnTo>
                  <a:pt x="1725296" y="664860"/>
                </a:lnTo>
                <a:lnTo>
                  <a:pt x="2171473" y="61453"/>
                </a:lnTo>
                <a:lnTo>
                  <a:pt x="2177687" y="44212"/>
                </a:lnTo>
                <a:lnTo>
                  <a:pt x="2174094" y="27385"/>
                </a:lnTo>
                <a:lnTo>
                  <a:pt x="2162560" y="14615"/>
                </a:lnTo>
                <a:lnTo>
                  <a:pt x="2144950" y="9549"/>
                </a:lnTo>
                <a:close/>
              </a:path>
            </a:pathLst>
          </a:custGeom>
          <a:solidFill>
            <a:srgbClr val="C83D96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1107" y="2455892"/>
            <a:ext cx="10587990" cy="27199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8800" spc="-15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Highlights from the Annual Report</a:t>
            </a:r>
            <a:endParaRPr sz="88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2017" y="5709899"/>
            <a:ext cx="6183630" cy="694421"/>
          </a:xfrm>
          <a:prstGeom prst="rect">
            <a:avLst/>
          </a:prstGeom>
        </p:spPr>
        <p:txBody>
          <a:bodyPr vert="horz" wrap="square" lIns="0" tIns="1714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4400" b="1" spc="15">
                <a:solidFill>
                  <a:srgbClr val="FFFFFF"/>
                </a:solidFill>
                <a:latin typeface="Segoe UI"/>
                <a:cs typeface="Segoe UI"/>
              </a:rPr>
              <a:t>2019/2020</a:t>
            </a:r>
            <a:endParaRPr lang="en-US" sz="4400" b="1" spc="15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505DAC-1B7C-EB44-A3F9-987A974A2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07" y="9831139"/>
            <a:ext cx="2823778" cy="7474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CC63040E-2A60-B640-9E65-849E5195BB94}"/>
              </a:ext>
            </a:extLst>
          </p:cNvPr>
          <p:cNvSpPr/>
          <p:nvPr/>
        </p:nvSpPr>
        <p:spPr>
          <a:xfrm>
            <a:off x="63" y="1"/>
            <a:ext cx="12313698" cy="11309350"/>
          </a:xfrm>
          <a:custGeom>
            <a:avLst/>
            <a:gdLst/>
            <a:ahLst/>
            <a:cxnLst/>
            <a:rect l="l" t="t" r="r" b="b"/>
            <a:pathLst>
              <a:path w="15864840" h="11308715">
                <a:moveTo>
                  <a:pt x="0" y="11308556"/>
                </a:moveTo>
                <a:lnTo>
                  <a:pt x="15864637" y="11308556"/>
                </a:lnTo>
                <a:lnTo>
                  <a:pt x="15864637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273749"/>
          </a:solidFill>
        </p:spPr>
        <p:txBody>
          <a:bodyPr wrap="square" lIns="0" tIns="0" rIns="0" bIns="0" rtlCol="0"/>
          <a:lstStyle/>
          <a:p>
            <a:endParaRPr sz="2648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BCA73246-24C5-E44C-A16D-273DEE0B8F0D}"/>
              </a:ext>
            </a:extLst>
          </p:cNvPr>
          <p:cNvSpPr txBox="1">
            <a:spLocks/>
          </p:cNvSpPr>
          <p:nvPr/>
        </p:nvSpPr>
        <p:spPr>
          <a:xfrm>
            <a:off x="681107" y="2455892"/>
            <a:ext cx="10587990" cy="273279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baseline="0">
                <a:latin typeface="Cera Pro Black" pitchFamily="2" charset="0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AU" sz="8800" b="1" kern="0" spc="-15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Operations</a:t>
            </a:r>
          </a:p>
          <a:p>
            <a:pPr marL="12700">
              <a:spcBef>
                <a:spcPts val="90"/>
              </a:spcBef>
            </a:pPr>
            <a:r>
              <a:rPr lang="en-AU" sz="8800" b="1" kern="0" spc="-15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</a:t>
            </a:r>
            <a:endParaRPr lang="en-AU" sz="8800" b="1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1B3541-3E5D-ED43-A4FE-EC1DEB8CC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762" y="4831090"/>
            <a:ext cx="7113270" cy="5394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D50735-8D22-0B43-9DD8-CCA4FFB8A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07" y="9831139"/>
            <a:ext cx="2823778" cy="74747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BD666D4-791D-4DFE-AE2A-5CE22CC83A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3504" r="3504"/>
          <a:stretch/>
        </p:blipFill>
        <p:spPr/>
      </p:pic>
    </p:spTree>
    <p:extLst>
      <p:ext uri="{BB962C8B-B14F-4D97-AF65-F5344CB8AC3E}">
        <p14:creationId xmlns:p14="http://schemas.microsoft.com/office/powerpoint/2010/main" val="2096224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 descr="A picture containing road, outdoor, tree, street&#10;&#10;Description automatically generated">
            <a:extLst>
              <a:ext uri="{FF2B5EF4-FFF2-40B4-BE49-F238E27FC236}">
                <a16:creationId xmlns:a16="http://schemas.microsoft.com/office/drawing/2014/main" id="{8B2DD86C-D92B-4720-B9E5-9971D3060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049" y="3739061"/>
            <a:ext cx="6763161" cy="382862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009792" y="10551219"/>
            <a:ext cx="5253923" cy="286385"/>
            <a:chOff x="979042" y="10223234"/>
            <a:chExt cx="5253923" cy="286385"/>
          </a:xfrm>
        </p:grpSpPr>
        <p:sp>
          <p:nvSpPr>
            <p:cNvPr id="28" name="object 3"/>
            <p:cNvSpPr/>
            <p:nvPr/>
          </p:nvSpPr>
          <p:spPr>
            <a:xfrm>
              <a:off x="979042" y="10223234"/>
              <a:ext cx="380365" cy="286385"/>
            </a:xfrm>
            <a:custGeom>
              <a:avLst/>
              <a:gdLst/>
              <a:ahLst/>
              <a:cxnLst/>
              <a:rect l="l" t="t" r="r" b="b"/>
              <a:pathLst>
                <a:path w="380365" h="286384">
                  <a:moveTo>
                    <a:pt x="148183" y="0"/>
                  </a:moveTo>
                  <a:lnTo>
                    <a:pt x="42920" y="0"/>
                  </a:lnTo>
                  <a:lnTo>
                    <a:pt x="40731" y="900"/>
                  </a:lnTo>
                  <a:lnTo>
                    <a:pt x="2376" y="38993"/>
                  </a:lnTo>
                  <a:lnTo>
                    <a:pt x="0" y="46742"/>
                  </a:lnTo>
                  <a:lnTo>
                    <a:pt x="198" y="47548"/>
                  </a:lnTo>
                  <a:lnTo>
                    <a:pt x="184528" y="285132"/>
                  </a:lnTo>
                  <a:lnTo>
                    <a:pt x="187041" y="286357"/>
                  </a:lnTo>
                  <a:lnTo>
                    <a:pt x="189816" y="286357"/>
                  </a:lnTo>
                  <a:lnTo>
                    <a:pt x="193063" y="286326"/>
                  </a:lnTo>
                  <a:lnTo>
                    <a:pt x="195512" y="285132"/>
                  </a:lnTo>
                  <a:lnTo>
                    <a:pt x="377214" y="51820"/>
                  </a:lnTo>
                  <a:lnTo>
                    <a:pt x="190025" y="51820"/>
                  </a:lnTo>
                  <a:lnTo>
                    <a:pt x="154822" y="3277"/>
                  </a:lnTo>
                  <a:lnTo>
                    <a:pt x="148780" y="52"/>
                  </a:lnTo>
                  <a:lnTo>
                    <a:pt x="148183" y="0"/>
                  </a:lnTo>
                  <a:close/>
                </a:path>
                <a:path w="380365" h="286384">
                  <a:moveTo>
                    <a:pt x="193063" y="286326"/>
                  </a:moveTo>
                  <a:lnTo>
                    <a:pt x="190130" y="286326"/>
                  </a:lnTo>
                  <a:lnTo>
                    <a:pt x="192999" y="286357"/>
                  </a:lnTo>
                  <a:close/>
                </a:path>
                <a:path w="380365" h="286384">
                  <a:moveTo>
                    <a:pt x="231521" y="20"/>
                  </a:moveTo>
                  <a:lnTo>
                    <a:pt x="231294" y="31"/>
                  </a:lnTo>
                  <a:lnTo>
                    <a:pt x="230715" y="104"/>
                  </a:lnTo>
                  <a:lnTo>
                    <a:pt x="190025" y="51820"/>
                  </a:lnTo>
                  <a:lnTo>
                    <a:pt x="377214" y="51820"/>
                  </a:lnTo>
                  <a:lnTo>
                    <a:pt x="380040" y="46742"/>
                  </a:lnTo>
                  <a:lnTo>
                    <a:pt x="379977" y="43297"/>
                  </a:lnTo>
                  <a:lnTo>
                    <a:pt x="339309" y="900"/>
                  </a:lnTo>
                  <a:lnTo>
                    <a:pt x="337207" y="31"/>
                  </a:lnTo>
                  <a:lnTo>
                    <a:pt x="231521" y="20"/>
                  </a:lnTo>
                  <a:close/>
                </a:path>
                <a:path w="380365" h="286384">
                  <a:moveTo>
                    <a:pt x="148550" y="10"/>
                  </a:moveTo>
                  <a:lnTo>
                    <a:pt x="148731" y="31"/>
                  </a:lnTo>
                  <a:lnTo>
                    <a:pt x="148550" y="10"/>
                  </a:lnTo>
                  <a:close/>
                </a:path>
                <a:path w="380365" h="286384">
                  <a:moveTo>
                    <a:pt x="337131" y="0"/>
                  </a:moveTo>
                  <a:lnTo>
                    <a:pt x="231553" y="31"/>
                  </a:lnTo>
                  <a:lnTo>
                    <a:pt x="337207" y="31"/>
                  </a:lnTo>
                  <a:close/>
                </a:path>
                <a:path w="380365" h="286384">
                  <a:moveTo>
                    <a:pt x="231490" y="10"/>
                  </a:moveTo>
                  <a:close/>
                </a:path>
              </a:pathLst>
            </a:custGeom>
            <a:solidFill>
              <a:srgbClr val="739DD2"/>
            </a:solidFill>
          </p:spPr>
          <p:txBody>
            <a:bodyPr wrap="square" lIns="0" tIns="0" rIns="0" bIns="0" rtlCol="0"/>
            <a:lstStyle/>
            <a:p>
              <a:endParaRPr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object 20"/>
            <p:cNvSpPr txBox="1"/>
            <p:nvPr/>
          </p:nvSpPr>
          <p:spPr>
            <a:xfrm>
              <a:off x="1608260" y="10223234"/>
              <a:ext cx="4624705" cy="268662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650" b="1" spc="-10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#LOVEVICPARK </a:t>
              </a:r>
              <a:r>
                <a:rPr sz="1650" b="1" spc="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|</a:t>
              </a:r>
              <a:r>
                <a:rPr sz="1650" b="1" spc="44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1650" b="1" spc="-2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VICTORIAPARK.WA.GOV.AU</a:t>
              </a:r>
              <a:endParaRPr sz="16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object 4">
            <a:extLst>
              <a:ext uri="{FF2B5EF4-FFF2-40B4-BE49-F238E27FC236}">
                <a16:creationId xmlns:a16="http://schemas.microsoft.com/office/drawing/2014/main" id="{972EE5B4-B38D-4E04-A3EE-B5ECD19F04CE}"/>
              </a:ext>
            </a:extLst>
          </p:cNvPr>
          <p:cNvSpPr/>
          <p:nvPr/>
        </p:nvSpPr>
        <p:spPr>
          <a:xfrm>
            <a:off x="16154391" y="8333098"/>
            <a:ext cx="3861972" cy="2823710"/>
          </a:xfrm>
          <a:custGeom>
            <a:avLst/>
            <a:gdLst/>
            <a:ahLst/>
            <a:cxnLst/>
            <a:rect l="l" t="t" r="r" b="b"/>
            <a:pathLst>
              <a:path w="7113269" h="5394959">
                <a:moveTo>
                  <a:pt x="7080423" y="1076930"/>
                </a:moveTo>
                <a:lnTo>
                  <a:pt x="5354423" y="1077192"/>
                </a:lnTo>
                <a:lnTo>
                  <a:pt x="3739844" y="3127590"/>
                </a:lnTo>
                <a:lnTo>
                  <a:pt x="3737415" y="3134679"/>
                </a:lnTo>
                <a:lnTo>
                  <a:pt x="3737415" y="5359993"/>
                </a:lnTo>
                <a:lnTo>
                  <a:pt x="3743872" y="5379738"/>
                </a:lnTo>
                <a:lnTo>
                  <a:pt x="3759512" y="5390952"/>
                </a:lnTo>
                <a:lnTo>
                  <a:pt x="3778739" y="5391715"/>
                </a:lnTo>
                <a:lnTo>
                  <a:pt x="3795957" y="5380108"/>
                </a:lnTo>
                <a:lnTo>
                  <a:pt x="7106244" y="1129777"/>
                </a:lnTo>
                <a:lnTo>
                  <a:pt x="7113104" y="1112446"/>
                </a:lnTo>
                <a:lnTo>
                  <a:pt x="7109829" y="1095288"/>
                </a:lnTo>
                <a:lnTo>
                  <a:pt x="7098306" y="1082163"/>
                </a:lnTo>
                <a:lnTo>
                  <a:pt x="7080423" y="1076930"/>
                </a:lnTo>
                <a:close/>
              </a:path>
              <a:path w="7113269" h="5394959">
                <a:moveTo>
                  <a:pt x="4495249" y="163695"/>
                </a:moveTo>
                <a:lnTo>
                  <a:pt x="4480639" y="167689"/>
                </a:lnTo>
                <a:lnTo>
                  <a:pt x="4468984" y="178539"/>
                </a:lnTo>
                <a:lnTo>
                  <a:pt x="3739258" y="1299311"/>
                </a:lnTo>
                <a:lnTo>
                  <a:pt x="3737415" y="1305520"/>
                </a:lnTo>
                <a:lnTo>
                  <a:pt x="3737415" y="2483516"/>
                </a:lnTo>
                <a:lnTo>
                  <a:pt x="3743867" y="2503250"/>
                </a:lnTo>
                <a:lnTo>
                  <a:pt x="3759499" y="2514464"/>
                </a:lnTo>
                <a:lnTo>
                  <a:pt x="3778722" y="2515234"/>
                </a:lnTo>
                <a:lnTo>
                  <a:pt x="3795947" y="2503641"/>
                </a:lnTo>
                <a:lnTo>
                  <a:pt x="5042935" y="904276"/>
                </a:lnTo>
                <a:lnTo>
                  <a:pt x="5048086" y="894772"/>
                </a:lnTo>
                <a:lnTo>
                  <a:pt x="5049852" y="884381"/>
                </a:lnTo>
                <a:lnTo>
                  <a:pt x="5048229" y="873966"/>
                </a:lnTo>
                <a:lnTo>
                  <a:pt x="5043207" y="864392"/>
                </a:lnTo>
                <a:lnTo>
                  <a:pt x="4522511" y="176643"/>
                </a:lnTo>
                <a:lnTo>
                  <a:pt x="4510109" y="166648"/>
                </a:lnTo>
                <a:lnTo>
                  <a:pt x="4495249" y="163695"/>
                </a:lnTo>
                <a:close/>
              </a:path>
              <a:path w="7113269" h="5394959">
                <a:moveTo>
                  <a:pt x="6649808" y="0"/>
                </a:moveTo>
                <a:lnTo>
                  <a:pt x="4968163" y="0"/>
                </a:lnTo>
                <a:lnTo>
                  <a:pt x="4950548" y="5067"/>
                </a:lnTo>
                <a:lnTo>
                  <a:pt x="4939014" y="17839"/>
                </a:lnTo>
                <a:lnTo>
                  <a:pt x="4935424" y="34667"/>
                </a:lnTo>
                <a:lnTo>
                  <a:pt x="4941640" y="51904"/>
                </a:lnTo>
                <a:lnTo>
                  <a:pt x="5368998" y="642682"/>
                </a:lnTo>
                <a:lnTo>
                  <a:pt x="5395521" y="656231"/>
                </a:lnTo>
                <a:lnTo>
                  <a:pt x="7077104" y="655938"/>
                </a:lnTo>
                <a:lnTo>
                  <a:pt x="7094716" y="650870"/>
                </a:lnTo>
                <a:lnTo>
                  <a:pt x="7106247" y="638097"/>
                </a:lnTo>
                <a:lnTo>
                  <a:pt x="7109834" y="621265"/>
                </a:lnTo>
                <a:lnTo>
                  <a:pt x="7103616" y="604023"/>
                </a:lnTo>
                <a:lnTo>
                  <a:pt x="6676320" y="13528"/>
                </a:lnTo>
                <a:lnTo>
                  <a:pt x="6649808" y="0"/>
                </a:lnTo>
                <a:close/>
              </a:path>
              <a:path w="7113269" h="5394959">
                <a:moveTo>
                  <a:pt x="32690" y="1076930"/>
                </a:moveTo>
                <a:lnTo>
                  <a:pt x="14805" y="1082163"/>
                </a:lnTo>
                <a:lnTo>
                  <a:pt x="3278" y="1095288"/>
                </a:lnTo>
                <a:lnTo>
                  <a:pt x="0" y="1112446"/>
                </a:lnTo>
                <a:lnTo>
                  <a:pt x="6858" y="1129777"/>
                </a:lnTo>
                <a:lnTo>
                  <a:pt x="3319427" y="5383113"/>
                </a:lnTo>
                <a:lnTo>
                  <a:pt x="3336650" y="5394718"/>
                </a:lnTo>
                <a:lnTo>
                  <a:pt x="3355877" y="5393953"/>
                </a:lnTo>
                <a:lnTo>
                  <a:pt x="3371514" y="5382739"/>
                </a:lnTo>
                <a:lnTo>
                  <a:pt x="3377970" y="5362999"/>
                </a:lnTo>
                <a:lnTo>
                  <a:pt x="3377970" y="3137684"/>
                </a:lnTo>
                <a:lnTo>
                  <a:pt x="1784490" y="1089799"/>
                </a:lnTo>
                <a:lnTo>
                  <a:pt x="32690" y="1076930"/>
                </a:lnTo>
                <a:close/>
              </a:path>
              <a:path w="7113269" h="5394959">
                <a:moveTo>
                  <a:pt x="2617855" y="163687"/>
                </a:moveTo>
                <a:lnTo>
                  <a:pt x="2069884" y="864392"/>
                </a:lnTo>
                <a:lnTo>
                  <a:pt x="2063254" y="884381"/>
                </a:lnTo>
                <a:lnTo>
                  <a:pt x="2065025" y="894772"/>
                </a:lnTo>
                <a:lnTo>
                  <a:pt x="2070177" y="904276"/>
                </a:lnTo>
                <a:lnTo>
                  <a:pt x="3319438" y="2506583"/>
                </a:lnTo>
                <a:lnTo>
                  <a:pt x="3336663" y="2518181"/>
                </a:lnTo>
                <a:lnTo>
                  <a:pt x="3355886" y="2517410"/>
                </a:lnTo>
                <a:lnTo>
                  <a:pt x="3371518" y="2506194"/>
                </a:lnTo>
                <a:lnTo>
                  <a:pt x="3377970" y="2486458"/>
                </a:lnTo>
                <a:lnTo>
                  <a:pt x="3377970" y="1308546"/>
                </a:lnTo>
                <a:lnTo>
                  <a:pt x="3376138" y="1302347"/>
                </a:lnTo>
                <a:lnTo>
                  <a:pt x="2644118" y="178539"/>
                </a:lnTo>
                <a:lnTo>
                  <a:pt x="2632464" y="167683"/>
                </a:lnTo>
                <a:lnTo>
                  <a:pt x="2617855" y="163687"/>
                </a:lnTo>
                <a:close/>
              </a:path>
              <a:path w="7113269" h="5394959">
                <a:moveTo>
                  <a:pt x="2144950" y="9549"/>
                </a:moveTo>
                <a:lnTo>
                  <a:pt x="463305" y="9549"/>
                </a:lnTo>
                <a:lnTo>
                  <a:pt x="455602" y="10469"/>
                </a:lnTo>
                <a:lnTo>
                  <a:pt x="9497" y="613572"/>
                </a:lnTo>
                <a:lnTo>
                  <a:pt x="3278" y="630815"/>
                </a:lnTo>
                <a:lnTo>
                  <a:pt x="6862" y="647647"/>
                </a:lnTo>
                <a:lnTo>
                  <a:pt x="18392" y="660423"/>
                </a:lnTo>
                <a:lnTo>
                  <a:pt x="36009" y="665498"/>
                </a:lnTo>
                <a:lnTo>
                  <a:pt x="1717581" y="665780"/>
                </a:lnTo>
                <a:lnTo>
                  <a:pt x="1725296" y="664860"/>
                </a:lnTo>
                <a:lnTo>
                  <a:pt x="2171473" y="61453"/>
                </a:lnTo>
                <a:lnTo>
                  <a:pt x="2177687" y="44212"/>
                </a:lnTo>
                <a:lnTo>
                  <a:pt x="2174094" y="27385"/>
                </a:lnTo>
                <a:lnTo>
                  <a:pt x="2162560" y="14615"/>
                </a:lnTo>
                <a:lnTo>
                  <a:pt x="2144950" y="9549"/>
                </a:lnTo>
                <a:close/>
              </a:path>
            </a:pathLst>
          </a:custGeom>
          <a:solidFill>
            <a:srgbClr val="C83D96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9197538-E8C5-49DA-8AB4-932F9EF80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983" y="2037767"/>
            <a:ext cx="9476234" cy="1575045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7EEF738E-469E-40F0-B846-D86DE8307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075" y="469021"/>
            <a:ext cx="12692262" cy="122341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/>
              <a:t>Operations</a:t>
            </a:r>
            <a:endParaRPr lang="en-AU"/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225A3684-6174-42CD-B0F4-954DCD79F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865" y="2039715"/>
            <a:ext cx="2459619" cy="7633640"/>
          </a:xfrm>
          <a:prstGeom prst="rect">
            <a:avLst/>
          </a:prstGeom>
        </p:spPr>
      </p:pic>
      <p:pic>
        <p:nvPicPr>
          <p:cNvPr id="18" name="Picture 18" descr="Text&#10;&#10;Description automatically generated">
            <a:extLst>
              <a:ext uri="{FF2B5EF4-FFF2-40B4-BE49-F238E27FC236}">
                <a16:creationId xmlns:a16="http://schemas.microsoft.com/office/drawing/2014/main" id="{DFE15C8F-9FFB-45E9-9116-4212E2F6E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0467" y="5895707"/>
            <a:ext cx="2363276" cy="2356112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46B1F265-22B6-43CA-A215-C213F7929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3324" y="2039788"/>
            <a:ext cx="2349164" cy="3852579"/>
          </a:xfrm>
          <a:prstGeom prst="rect">
            <a:avLst/>
          </a:prstGeom>
        </p:spPr>
      </p:pic>
      <p:pic>
        <p:nvPicPr>
          <p:cNvPr id="20" name="Picture 20" descr="A picture containing tree, outdoor, road, way&#10;&#10;Description automatically generated">
            <a:extLst>
              <a:ext uri="{FF2B5EF4-FFF2-40B4-BE49-F238E27FC236}">
                <a16:creationId xmlns:a16="http://schemas.microsoft.com/office/drawing/2014/main" id="{3A7B8E2F-66FB-4EE0-B4E6-671B459AE3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4866" y="5956334"/>
            <a:ext cx="6610857" cy="37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86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picture containing sky, grass, outdoor, tree&#10;&#10;Description automatically generated">
            <a:extLst>
              <a:ext uri="{FF2B5EF4-FFF2-40B4-BE49-F238E27FC236}">
                <a16:creationId xmlns:a16="http://schemas.microsoft.com/office/drawing/2014/main" id="{992ACA1F-C892-4C4A-A62C-943AAC478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872" y="775624"/>
            <a:ext cx="8066205" cy="605215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009792" y="10551219"/>
            <a:ext cx="5253923" cy="286385"/>
            <a:chOff x="979042" y="10223234"/>
            <a:chExt cx="5253923" cy="286385"/>
          </a:xfrm>
        </p:grpSpPr>
        <p:sp>
          <p:nvSpPr>
            <p:cNvPr id="28" name="object 3"/>
            <p:cNvSpPr/>
            <p:nvPr/>
          </p:nvSpPr>
          <p:spPr>
            <a:xfrm>
              <a:off x="979042" y="10223234"/>
              <a:ext cx="380365" cy="286385"/>
            </a:xfrm>
            <a:custGeom>
              <a:avLst/>
              <a:gdLst/>
              <a:ahLst/>
              <a:cxnLst/>
              <a:rect l="l" t="t" r="r" b="b"/>
              <a:pathLst>
                <a:path w="380365" h="286384">
                  <a:moveTo>
                    <a:pt x="148183" y="0"/>
                  </a:moveTo>
                  <a:lnTo>
                    <a:pt x="42920" y="0"/>
                  </a:lnTo>
                  <a:lnTo>
                    <a:pt x="40731" y="900"/>
                  </a:lnTo>
                  <a:lnTo>
                    <a:pt x="2376" y="38993"/>
                  </a:lnTo>
                  <a:lnTo>
                    <a:pt x="0" y="46742"/>
                  </a:lnTo>
                  <a:lnTo>
                    <a:pt x="198" y="47548"/>
                  </a:lnTo>
                  <a:lnTo>
                    <a:pt x="184528" y="285132"/>
                  </a:lnTo>
                  <a:lnTo>
                    <a:pt x="187041" y="286357"/>
                  </a:lnTo>
                  <a:lnTo>
                    <a:pt x="189816" y="286357"/>
                  </a:lnTo>
                  <a:lnTo>
                    <a:pt x="193063" y="286326"/>
                  </a:lnTo>
                  <a:lnTo>
                    <a:pt x="195512" y="285132"/>
                  </a:lnTo>
                  <a:lnTo>
                    <a:pt x="377214" y="51820"/>
                  </a:lnTo>
                  <a:lnTo>
                    <a:pt x="190025" y="51820"/>
                  </a:lnTo>
                  <a:lnTo>
                    <a:pt x="154822" y="3277"/>
                  </a:lnTo>
                  <a:lnTo>
                    <a:pt x="148780" y="52"/>
                  </a:lnTo>
                  <a:lnTo>
                    <a:pt x="148183" y="0"/>
                  </a:lnTo>
                  <a:close/>
                </a:path>
                <a:path w="380365" h="286384">
                  <a:moveTo>
                    <a:pt x="193063" y="286326"/>
                  </a:moveTo>
                  <a:lnTo>
                    <a:pt x="190130" y="286326"/>
                  </a:lnTo>
                  <a:lnTo>
                    <a:pt x="192999" y="286357"/>
                  </a:lnTo>
                  <a:close/>
                </a:path>
                <a:path w="380365" h="286384">
                  <a:moveTo>
                    <a:pt x="231521" y="20"/>
                  </a:moveTo>
                  <a:lnTo>
                    <a:pt x="231294" y="31"/>
                  </a:lnTo>
                  <a:lnTo>
                    <a:pt x="230715" y="104"/>
                  </a:lnTo>
                  <a:lnTo>
                    <a:pt x="190025" y="51820"/>
                  </a:lnTo>
                  <a:lnTo>
                    <a:pt x="377214" y="51820"/>
                  </a:lnTo>
                  <a:lnTo>
                    <a:pt x="380040" y="46742"/>
                  </a:lnTo>
                  <a:lnTo>
                    <a:pt x="379977" y="43297"/>
                  </a:lnTo>
                  <a:lnTo>
                    <a:pt x="339309" y="900"/>
                  </a:lnTo>
                  <a:lnTo>
                    <a:pt x="337207" y="31"/>
                  </a:lnTo>
                  <a:lnTo>
                    <a:pt x="231521" y="20"/>
                  </a:lnTo>
                  <a:close/>
                </a:path>
                <a:path w="380365" h="286384">
                  <a:moveTo>
                    <a:pt x="148550" y="10"/>
                  </a:moveTo>
                  <a:lnTo>
                    <a:pt x="148731" y="31"/>
                  </a:lnTo>
                  <a:lnTo>
                    <a:pt x="148550" y="10"/>
                  </a:lnTo>
                  <a:close/>
                </a:path>
                <a:path w="380365" h="286384">
                  <a:moveTo>
                    <a:pt x="337131" y="0"/>
                  </a:moveTo>
                  <a:lnTo>
                    <a:pt x="231553" y="31"/>
                  </a:lnTo>
                  <a:lnTo>
                    <a:pt x="337207" y="31"/>
                  </a:lnTo>
                  <a:close/>
                </a:path>
                <a:path w="380365" h="286384">
                  <a:moveTo>
                    <a:pt x="231490" y="10"/>
                  </a:moveTo>
                  <a:close/>
                </a:path>
              </a:pathLst>
            </a:custGeom>
            <a:solidFill>
              <a:srgbClr val="739DD2"/>
            </a:solidFill>
          </p:spPr>
          <p:txBody>
            <a:bodyPr wrap="square" lIns="0" tIns="0" rIns="0" bIns="0" rtlCol="0"/>
            <a:lstStyle/>
            <a:p>
              <a:endParaRPr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object 20"/>
            <p:cNvSpPr txBox="1"/>
            <p:nvPr/>
          </p:nvSpPr>
          <p:spPr>
            <a:xfrm>
              <a:off x="1608260" y="10223234"/>
              <a:ext cx="4624705" cy="268662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650" b="1" spc="-10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#LOVEVICPARK </a:t>
              </a:r>
              <a:r>
                <a:rPr sz="1650" b="1" spc="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|</a:t>
              </a:r>
              <a:r>
                <a:rPr sz="1650" b="1" spc="44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1650" b="1" spc="-2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VICTORIAPARK.WA.GOV.AU</a:t>
              </a:r>
              <a:endParaRPr sz="16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object 4">
            <a:extLst>
              <a:ext uri="{FF2B5EF4-FFF2-40B4-BE49-F238E27FC236}">
                <a16:creationId xmlns:a16="http://schemas.microsoft.com/office/drawing/2014/main" id="{972EE5B4-B38D-4E04-A3EE-B5ECD19F04CE}"/>
              </a:ext>
            </a:extLst>
          </p:cNvPr>
          <p:cNvSpPr/>
          <p:nvPr/>
        </p:nvSpPr>
        <p:spPr>
          <a:xfrm>
            <a:off x="16154391" y="8333098"/>
            <a:ext cx="3861972" cy="2823710"/>
          </a:xfrm>
          <a:custGeom>
            <a:avLst/>
            <a:gdLst/>
            <a:ahLst/>
            <a:cxnLst/>
            <a:rect l="l" t="t" r="r" b="b"/>
            <a:pathLst>
              <a:path w="7113269" h="5394959">
                <a:moveTo>
                  <a:pt x="7080423" y="1076930"/>
                </a:moveTo>
                <a:lnTo>
                  <a:pt x="5354423" y="1077192"/>
                </a:lnTo>
                <a:lnTo>
                  <a:pt x="3739844" y="3127590"/>
                </a:lnTo>
                <a:lnTo>
                  <a:pt x="3737415" y="3134679"/>
                </a:lnTo>
                <a:lnTo>
                  <a:pt x="3737415" y="5359993"/>
                </a:lnTo>
                <a:lnTo>
                  <a:pt x="3743872" y="5379738"/>
                </a:lnTo>
                <a:lnTo>
                  <a:pt x="3759512" y="5390952"/>
                </a:lnTo>
                <a:lnTo>
                  <a:pt x="3778739" y="5391715"/>
                </a:lnTo>
                <a:lnTo>
                  <a:pt x="3795957" y="5380108"/>
                </a:lnTo>
                <a:lnTo>
                  <a:pt x="7106244" y="1129777"/>
                </a:lnTo>
                <a:lnTo>
                  <a:pt x="7113104" y="1112446"/>
                </a:lnTo>
                <a:lnTo>
                  <a:pt x="7109829" y="1095288"/>
                </a:lnTo>
                <a:lnTo>
                  <a:pt x="7098306" y="1082163"/>
                </a:lnTo>
                <a:lnTo>
                  <a:pt x="7080423" y="1076930"/>
                </a:lnTo>
                <a:close/>
              </a:path>
              <a:path w="7113269" h="5394959">
                <a:moveTo>
                  <a:pt x="4495249" y="163695"/>
                </a:moveTo>
                <a:lnTo>
                  <a:pt x="4480639" y="167689"/>
                </a:lnTo>
                <a:lnTo>
                  <a:pt x="4468984" y="178539"/>
                </a:lnTo>
                <a:lnTo>
                  <a:pt x="3739258" y="1299311"/>
                </a:lnTo>
                <a:lnTo>
                  <a:pt x="3737415" y="1305520"/>
                </a:lnTo>
                <a:lnTo>
                  <a:pt x="3737415" y="2483516"/>
                </a:lnTo>
                <a:lnTo>
                  <a:pt x="3743867" y="2503250"/>
                </a:lnTo>
                <a:lnTo>
                  <a:pt x="3759499" y="2514464"/>
                </a:lnTo>
                <a:lnTo>
                  <a:pt x="3778722" y="2515234"/>
                </a:lnTo>
                <a:lnTo>
                  <a:pt x="3795947" y="2503641"/>
                </a:lnTo>
                <a:lnTo>
                  <a:pt x="5042935" y="904276"/>
                </a:lnTo>
                <a:lnTo>
                  <a:pt x="5048086" y="894772"/>
                </a:lnTo>
                <a:lnTo>
                  <a:pt x="5049852" y="884381"/>
                </a:lnTo>
                <a:lnTo>
                  <a:pt x="5048229" y="873966"/>
                </a:lnTo>
                <a:lnTo>
                  <a:pt x="5043207" y="864392"/>
                </a:lnTo>
                <a:lnTo>
                  <a:pt x="4522511" y="176643"/>
                </a:lnTo>
                <a:lnTo>
                  <a:pt x="4510109" y="166648"/>
                </a:lnTo>
                <a:lnTo>
                  <a:pt x="4495249" y="163695"/>
                </a:lnTo>
                <a:close/>
              </a:path>
              <a:path w="7113269" h="5394959">
                <a:moveTo>
                  <a:pt x="6649808" y="0"/>
                </a:moveTo>
                <a:lnTo>
                  <a:pt x="4968163" y="0"/>
                </a:lnTo>
                <a:lnTo>
                  <a:pt x="4950548" y="5067"/>
                </a:lnTo>
                <a:lnTo>
                  <a:pt x="4939014" y="17839"/>
                </a:lnTo>
                <a:lnTo>
                  <a:pt x="4935424" y="34667"/>
                </a:lnTo>
                <a:lnTo>
                  <a:pt x="4941640" y="51904"/>
                </a:lnTo>
                <a:lnTo>
                  <a:pt x="5368998" y="642682"/>
                </a:lnTo>
                <a:lnTo>
                  <a:pt x="5395521" y="656231"/>
                </a:lnTo>
                <a:lnTo>
                  <a:pt x="7077104" y="655938"/>
                </a:lnTo>
                <a:lnTo>
                  <a:pt x="7094716" y="650870"/>
                </a:lnTo>
                <a:lnTo>
                  <a:pt x="7106247" y="638097"/>
                </a:lnTo>
                <a:lnTo>
                  <a:pt x="7109834" y="621265"/>
                </a:lnTo>
                <a:lnTo>
                  <a:pt x="7103616" y="604023"/>
                </a:lnTo>
                <a:lnTo>
                  <a:pt x="6676320" y="13528"/>
                </a:lnTo>
                <a:lnTo>
                  <a:pt x="6649808" y="0"/>
                </a:lnTo>
                <a:close/>
              </a:path>
              <a:path w="7113269" h="5394959">
                <a:moveTo>
                  <a:pt x="32690" y="1076930"/>
                </a:moveTo>
                <a:lnTo>
                  <a:pt x="14805" y="1082163"/>
                </a:lnTo>
                <a:lnTo>
                  <a:pt x="3278" y="1095288"/>
                </a:lnTo>
                <a:lnTo>
                  <a:pt x="0" y="1112446"/>
                </a:lnTo>
                <a:lnTo>
                  <a:pt x="6858" y="1129777"/>
                </a:lnTo>
                <a:lnTo>
                  <a:pt x="3319427" y="5383113"/>
                </a:lnTo>
                <a:lnTo>
                  <a:pt x="3336650" y="5394718"/>
                </a:lnTo>
                <a:lnTo>
                  <a:pt x="3355877" y="5393953"/>
                </a:lnTo>
                <a:lnTo>
                  <a:pt x="3371514" y="5382739"/>
                </a:lnTo>
                <a:lnTo>
                  <a:pt x="3377970" y="5362999"/>
                </a:lnTo>
                <a:lnTo>
                  <a:pt x="3377970" y="3137684"/>
                </a:lnTo>
                <a:lnTo>
                  <a:pt x="1784490" y="1089799"/>
                </a:lnTo>
                <a:lnTo>
                  <a:pt x="32690" y="1076930"/>
                </a:lnTo>
                <a:close/>
              </a:path>
              <a:path w="7113269" h="5394959">
                <a:moveTo>
                  <a:pt x="2617855" y="163687"/>
                </a:moveTo>
                <a:lnTo>
                  <a:pt x="2069884" y="864392"/>
                </a:lnTo>
                <a:lnTo>
                  <a:pt x="2063254" y="884381"/>
                </a:lnTo>
                <a:lnTo>
                  <a:pt x="2065025" y="894772"/>
                </a:lnTo>
                <a:lnTo>
                  <a:pt x="2070177" y="904276"/>
                </a:lnTo>
                <a:lnTo>
                  <a:pt x="3319438" y="2506583"/>
                </a:lnTo>
                <a:lnTo>
                  <a:pt x="3336663" y="2518181"/>
                </a:lnTo>
                <a:lnTo>
                  <a:pt x="3355886" y="2517410"/>
                </a:lnTo>
                <a:lnTo>
                  <a:pt x="3371518" y="2506194"/>
                </a:lnTo>
                <a:lnTo>
                  <a:pt x="3377970" y="2486458"/>
                </a:lnTo>
                <a:lnTo>
                  <a:pt x="3377970" y="1308546"/>
                </a:lnTo>
                <a:lnTo>
                  <a:pt x="3376138" y="1302347"/>
                </a:lnTo>
                <a:lnTo>
                  <a:pt x="2644118" y="178539"/>
                </a:lnTo>
                <a:lnTo>
                  <a:pt x="2632464" y="167683"/>
                </a:lnTo>
                <a:lnTo>
                  <a:pt x="2617855" y="163687"/>
                </a:lnTo>
                <a:close/>
              </a:path>
              <a:path w="7113269" h="5394959">
                <a:moveTo>
                  <a:pt x="2144950" y="9549"/>
                </a:moveTo>
                <a:lnTo>
                  <a:pt x="463305" y="9549"/>
                </a:lnTo>
                <a:lnTo>
                  <a:pt x="455602" y="10469"/>
                </a:lnTo>
                <a:lnTo>
                  <a:pt x="9497" y="613572"/>
                </a:lnTo>
                <a:lnTo>
                  <a:pt x="3278" y="630815"/>
                </a:lnTo>
                <a:lnTo>
                  <a:pt x="6862" y="647647"/>
                </a:lnTo>
                <a:lnTo>
                  <a:pt x="18392" y="660423"/>
                </a:lnTo>
                <a:lnTo>
                  <a:pt x="36009" y="665498"/>
                </a:lnTo>
                <a:lnTo>
                  <a:pt x="1717581" y="665780"/>
                </a:lnTo>
                <a:lnTo>
                  <a:pt x="1725296" y="664860"/>
                </a:lnTo>
                <a:lnTo>
                  <a:pt x="2171473" y="61453"/>
                </a:lnTo>
                <a:lnTo>
                  <a:pt x="2177687" y="44212"/>
                </a:lnTo>
                <a:lnTo>
                  <a:pt x="2174094" y="27385"/>
                </a:lnTo>
                <a:lnTo>
                  <a:pt x="2162560" y="14615"/>
                </a:lnTo>
                <a:lnTo>
                  <a:pt x="2144950" y="9549"/>
                </a:lnTo>
                <a:close/>
              </a:path>
            </a:pathLst>
          </a:custGeom>
          <a:solidFill>
            <a:srgbClr val="C83D96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EEF738E-469E-40F0-B846-D86DE8307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075" y="469021"/>
            <a:ext cx="12692262" cy="122341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/>
              <a:t>Lathlain Zone 2x</a:t>
            </a:r>
            <a:endParaRPr lang="en-AU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B857153-5D84-456F-A9ED-66CE5197B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037" y="1997740"/>
            <a:ext cx="10182915" cy="760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04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09792" y="10551219"/>
            <a:ext cx="5253923" cy="286385"/>
            <a:chOff x="979042" y="10223234"/>
            <a:chExt cx="5253923" cy="286385"/>
          </a:xfrm>
        </p:grpSpPr>
        <p:sp>
          <p:nvSpPr>
            <p:cNvPr id="28" name="object 3"/>
            <p:cNvSpPr/>
            <p:nvPr/>
          </p:nvSpPr>
          <p:spPr>
            <a:xfrm>
              <a:off x="979042" y="10223234"/>
              <a:ext cx="380365" cy="286385"/>
            </a:xfrm>
            <a:custGeom>
              <a:avLst/>
              <a:gdLst/>
              <a:ahLst/>
              <a:cxnLst/>
              <a:rect l="l" t="t" r="r" b="b"/>
              <a:pathLst>
                <a:path w="380365" h="286384">
                  <a:moveTo>
                    <a:pt x="148183" y="0"/>
                  </a:moveTo>
                  <a:lnTo>
                    <a:pt x="42920" y="0"/>
                  </a:lnTo>
                  <a:lnTo>
                    <a:pt x="40731" y="900"/>
                  </a:lnTo>
                  <a:lnTo>
                    <a:pt x="2376" y="38993"/>
                  </a:lnTo>
                  <a:lnTo>
                    <a:pt x="0" y="46742"/>
                  </a:lnTo>
                  <a:lnTo>
                    <a:pt x="198" y="47548"/>
                  </a:lnTo>
                  <a:lnTo>
                    <a:pt x="184528" y="285132"/>
                  </a:lnTo>
                  <a:lnTo>
                    <a:pt x="187041" y="286357"/>
                  </a:lnTo>
                  <a:lnTo>
                    <a:pt x="189816" y="286357"/>
                  </a:lnTo>
                  <a:lnTo>
                    <a:pt x="193063" y="286326"/>
                  </a:lnTo>
                  <a:lnTo>
                    <a:pt x="195512" y="285132"/>
                  </a:lnTo>
                  <a:lnTo>
                    <a:pt x="377214" y="51820"/>
                  </a:lnTo>
                  <a:lnTo>
                    <a:pt x="190025" y="51820"/>
                  </a:lnTo>
                  <a:lnTo>
                    <a:pt x="154822" y="3277"/>
                  </a:lnTo>
                  <a:lnTo>
                    <a:pt x="148780" y="52"/>
                  </a:lnTo>
                  <a:lnTo>
                    <a:pt x="148183" y="0"/>
                  </a:lnTo>
                  <a:close/>
                </a:path>
                <a:path w="380365" h="286384">
                  <a:moveTo>
                    <a:pt x="193063" y="286326"/>
                  </a:moveTo>
                  <a:lnTo>
                    <a:pt x="190130" y="286326"/>
                  </a:lnTo>
                  <a:lnTo>
                    <a:pt x="192999" y="286357"/>
                  </a:lnTo>
                  <a:close/>
                </a:path>
                <a:path w="380365" h="286384">
                  <a:moveTo>
                    <a:pt x="231521" y="20"/>
                  </a:moveTo>
                  <a:lnTo>
                    <a:pt x="231294" y="31"/>
                  </a:lnTo>
                  <a:lnTo>
                    <a:pt x="230715" y="104"/>
                  </a:lnTo>
                  <a:lnTo>
                    <a:pt x="190025" y="51820"/>
                  </a:lnTo>
                  <a:lnTo>
                    <a:pt x="377214" y="51820"/>
                  </a:lnTo>
                  <a:lnTo>
                    <a:pt x="380040" y="46742"/>
                  </a:lnTo>
                  <a:lnTo>
                    <a:pt x="379977" y="43297"/>
                  </a:lnTo>
                  <a:lnTo>
                    <a:pt x="339309" y="900"/>
                  </a:lnTo>
                  <a:lnTo>
                    <a:pt x="337207" y="31"/>
                  </a:lnTo>
                  <a:lnTo>
                    <a:pt x="231521" y="20"/>
                  </a:lnTo>
                  <a:close/>
                </a:path>
                <a:path w="380365" h="286384">
                  <a:moveTo>
                    <a:pt x="148550" y="10"/>
                  </a:moveTo>
                  <a:lnTo>
                    <a:pt x="148731" y="31"/>
                  </a:lnTo>
                  <a:lnTo>
                    <a:pt x="148550" y="10"/>
                  </a:lnTo>
                  <a:close/>
                </a:path>
                <a:path w="380365" h="286384">
                  <a:moveTo>
                    <a:pt x="337131" y="0"/>
                  </a:moveTo>
                  <a:lnTo>
                    <a:pt x="231553" y="31"/>
                  </a:lnTo>
                  <a:lnTo>
                    <a:pt x="337207" y="31"/>
                  </a:lnTo>
                  <a:close/>
                </a:path>
                <a:path w="380365" h="286384">
                  <a:moveTo>
                    <a:pt x="231490" y="10"/>
                  </a:moveTo>
                  <a:close/>
                </a:path>
              </a:pathLst>
            </a:custGeom>
            <a:solidFill>
              <a:srgbClr val="739DD2"/>
            </a:solidFill>
          </p:spPr>
          <p:txBody>
            <a:bodyPr wrap="square" lIns="0" tIns="0" rIns="0" bIns="0" rtlCol="0"/>
            <a:lstStyle/>
            <a:p>
              <a:endParaRPr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object 20"/>
            <p:cNvSpPr txBox="1"/>
            <p:nvPr/>
          </p:nvSpPr>
          <p:spPr>
            <a:xfrm>
              <a:off x="1608260" y="10223234"/>
              <a:ext cx="4624705" cy="268662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650" b="1" spc="-10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#LOVEVICPARK </a:t>
              </a:r>
              <a:r>
                <a:rPr sz="1650" b="1" spc="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|</a:t>
              </a:r>
              <a:r>
                <a:rPr sz="1650" b="1" spc="44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1650" b="1" spc="-2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VICTORIAPARK.WA.GOV.AU</a:t>
              </a:r>
              <a:endParaRPr sz="16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object 4">
            <a:extLst>
              <a:ext uri="{FF2B5EF4-FFF2-40B4-BE49-F238E27FC236}">
                <a16:creationId xmlns:a16="http://schemas.microsoft.com/office/drawing/2014/main" id="{972EE5B4-B38D-4E04-A3EE-B5ECD19F04CE}"/>
              </a:ext>
            </a:extLst>
          </p:cNvPr>
          <p:cNvSpPr/>
          <p:nvPr/>
        </p:nvSpPr>
        <p:spPr>
          <a:xfrm>
            <a:off x="16154391" y="8333098"/>
            <a:ext cx="3861972" cy="2823710"/>
          </a:xfrm>
          <a:custGeom>
            <a:avLst/>
            <a:gdLst/>
            <a:ahLst/>
            <a:cxnLst/>
            <a:rect l="l" t="t" r="r" b="b"/>
            <a:pathLst>
              <a:path w="7113269" h="5394959">
                <a:moveTo>
                  <a:pt x="7080423" y="1076930"/>
                </a:moveTo>
                <a:lnTo>
                  <a:pt x="5354423" y="1077192"/>
                </a:lnTo>
                <a:lnTo>
                  <a:pt x="3739844" y="3127590"/>
                </a:lnTo>
                <a:lnTo>
                  <a:pt x="3737415" y="3134679"/>
                </a:lnTo>
                <a:lnTo>
                  <a:pt x="3737415" y="5359993"/>
                </a:lnTo>
                <a:lnTo>
                  <a:pt x="3743872" y="5379738"/>
                </a:lnTo>
                <a:lnTo>
                  <a:pt x="3759512" y="5390952"/>
                </a:lnTo>
                <a:lnTo>
                  <a:pt x="3778739" y="5391715"/>
                </a:lnTo>
                <a:lnTo>
                  <a:pt x="3795957" y="5380108"/>
                </a:lnTo>
                <a:lnTo>
                  <a:pt x="7106244" y="1129777"/>
                </a:lnTo>
                <a:lnTo>
                  <a:pt x="7113104" y="1112446"/>
                </a:lnTo>
                <a:lnTo>
                  <a:pt x="7109829" y="1095288"/>
                </a:lnTo>
                <a:lnTo>
                  <a:pt x="7098306" y="1082163"/>
                </a:lnTo>
                <a:lnTo>
                  <a:pt x="7080423" y="1076930"/>
                </a:lnTo>
                <a:close/>
              </a:path>
              <a:path w="7113269" h="5394959">
                <a:moveTo>
                  <a:pt x="4495249" y="163695"/>
                </a:moveTo>
                <a:lnTo>
                  <a:pt x="4480639" y="167689"/>
                </a:lnTo>
                <a:lnTo>
                  <a:pt x="4468984" y="178539"/>
                </a:lnTo>
                <a:lnTo>
                  <a:pt x="3739258" y="1299311"/>
                </a:lnTo>
                <a:lnTo>
                  <a:pt x="3737415" y="1305520"/>
                </a:lnTo>
                <a:lnTo>
                  <a:pt x="3737415" y="2483516"/>
                </a:lnTo>
                <a:lnTo>
                  <a:pt x="3743867" y="2503250"/>
                </a:lnTo>
                <a:lnTo>
                  <a:pt x="3759499" y="2514464"/>
                </a:lnTo>
                <a:lnTo>
                  <a:pt x="3778722" y="2515234"/>
                </a:lnTo>
                <a:lnTo>
                  <a:pt x="3795947" y="2503641"/>
                </a:lnTo>
                <a:lnTo>
                  <a:pt x="5042935" y="904276"/>
                </a:lnTo>
                <a:lnTo>
                  <a:pt x="5048086" y="894772"/>
                </a:lnTo>
                <a:lnTo>
                  <a:pt x="5049852" y="884381"/>
                </a:lnTo>
                <a:lnTo>
                  <a:pt x="5048229" y="873966"/>
                </a:lnTo>
                <a:lnTo>
                  <a:pt x="5043207" y="864392"/>
                </a:lnTo>
                <a:lnTo>
                  <a:pt x="4522511" y="176643"/>
                </a:lnTo>
                <a:lnTo>
                  <a:pt x="4510109" y="166648"/>
                </a:lnTo>
                <a:lnTo>
                  <a:pt x="4495249" y="163695"/>
                </a:lnTo>
                <a:close/>
              </a:path>
              <a:path w="7113269" h="5394959">
                <a:moveTo>
                  <a:pt x="6649808" y="0"/>
                </a:moveTo>
                <a:lnTo>
                  <a:pt x="4968163" y="0"/>
                </a:lnTo>
                <a:lnTo>
                  <a:pt x="4950548" y="5067"/>
                </a:lnTo>
                <a:lnTo>
                  <a:pt x="4939014" y="17839"/>
                </a:lnTo>
                <a:lnTo>
                  <a:pt x="4935424" y="34667"/>
                </a:lnTo>
                <a:lnTo>
                  <a:pt x="4941640" y="51904"/>
                </a:lnTo>
                <a:lnTo>
                  <a:pt x="5368998" y="642682"/>
                </a:lnTo>
                <a:lnTo>
                  <a:pt x="5395521" y="656231"/>
                </a:lnTo>
                <a:lnTo>
                  <a:pt x="7077104" y="655938"/>
                </a:lnTo>
                <a:lnTo>
                  <a:pt x="7094716" y="650870"/>
                </a:lnTo>
                <a:lnTo>
                  <a:pt x="7106247" y="638097"/>
                </a:lnTo>
                <a:lnTo>
                  <a:pt x="7109834" y="621265"/>
                </a:lnTo>
                <a:lnTo>
                  <a:pt x="7103616" y="604023"/>
                </a:lnTo>
                <a:lnTo>
                  <a:pt x="6676320" y="13528"/>
                </a:lnTo>
                <a:lnTo>
                  <a:pt x="6649808" y="0"/>
                </a:lnTo>
                <a:close/>
              </a:path>
              <a:path w="7113269" h="5394959">
                <a:moveTo>
                  <a:pt x="32690" y="1076930"/>
                </a:moveTo>
                <a:lnTo>
                  <a:pt x="14805" y="1082163"/>
                </a:lnTo>
                <a:lnTo>
                  <a:pt x="3278" y="1095288"/>
                </a:lnTo>
                <a:lnTo>
                  <a:pt x="0" y="1112446"/>
                </a:lnTo>
                <a:lnTo>
                  <a:pt x="6858" y="1129777"/>
                </a:lnTo>
                <a:lnTo>
                  <a:pt x="3319427" y="5383113"/>
                </a:lnTo>
                <a:lnTo>
                  <a:pt x="3336650" y="5394718"/>
                </a:lnTo>
                <a:lnTo>
                  <a:pt x="3355877" y="5393953"/>
                </a:lnTo>
                <a:lnTo>
                  <a:pt x="3371514" y="5382739"/>
                </a:lnTo>
                <a:lnTo>
                  <a:pt x="3377970" y="5362999"/>
                </a:lnTo>
                <a:lnTo>
                  <a:pt x="3377970" y="3137684"/>
                </a:lnTo>
                <a:lnTo>
                  <a:pt x="1784490" y="1089799"/>
                </a:lnTo>
                <a:lnTo>
                  <a:pt x="32690" y="1076930"/>
                </a:lnTo>
                <a:close/>
              </a:path>
              <a:path w="7113269" h="5394959">
                <a:moveTo>
                  <a:pt x="2617855" y="163687"/>
                </a:moveTo>
                <a:lnTo>
                  <a:pt x="2069884" y="864392"/>
                </a:lnTo>
                <a:lnTo>
                  <a:pt x="2063254" y="884381"/>
                </a:lnTo>
                <a:lnTo>
                  <a:pt x="2065025" y="894772"/>
                </a:lnTo>
                <a:lnTo>
                  <a:pt x="2070177" y="904276"/>
                </a:lnTo>
                <a:lnTo>
                  <a:pt x="3319438" y="2506583"/>
                </a:lnTo>
                <a:lnTo>
                  <a:pt x="3336663" y="2518181"/>
                </a:lnTo>
                <a:lnTo>
                  <a:pt x="3355886" y="2517410"/>
                </a:lnTo>
                <a:lnTo>
                  <a:pt x="3371518" y="2506194"/>
                </a:lnTo>
                <a:lnTo>
                  <a:pt x="3377970" y="2486458"/>
                </a:lnTo>
                <a:lnTo>
                  <a:pt x="3377970" y="1308546"/>
                </a:lnTo>
                <a:lnTo>
                  <a:pt x="3376138" y="1302347"/>
                </a:lnTo>
                <a:lnTo>
                  <a:pt x="2644118" y="178539"/>
                </a:lnTo>
                <a:lnTo>
                  <a:pt x="2632464" y="167683"/>
                </a:lnTo>
                <a:lnTo>
                  <a:pt x="2617855" y="163687"/>
                </a:lnTo>
                <a:close/>
              </a:path>
              <a:path w="7113269" h="5394959">
                <a:moveTo>
                  <a:pt x="2144950" y="9549"/>
                </a:moveTo>
                <a:lnTo>
                  <a:pt x="463305" y="9549"/>
                </a:lnTo>
                <a:lnTo>
                  <a:pt x="455602" y="10469"/>
                </a:lnTo>
                <a:lnTo>
                  <a:pt x="9497" y="613572"/>
                </a:lnTo>
                <a:lnTo>
                  <a:pt x="3278" y="630815"/>
                </a:lnTo>
                <a:lnTo>
                  <a:pt x="6862" y="647647"/>
                </a:lnTo>
                <a:lnTo>
                  <a:pt x="18392" y="660423"/>
                </a:lnTo>
                <a:lnTo>
                  <a:pt x="36009" y="665498"/>
                </a:lnTo>
                <a:lnTo>
                  <a:pt x="1717581" y="665780"/>
                </a:lnTo>
                <a:lnTo>
                  <a:pt x="1725296" y="664860"/>
                </a:lnTo>
                <a:lnTo>
                  <a:pt x="2171473" y="61453"/>
                </a:lnTo>
                <a:lnTo>
                  <a:pt x="2177687" y="44212"/>
                </a:lnTo>
                <a:lnTo>
                  <a:pt x="2174094" y="27385"/>
                </a:lnTo>
                <a:lnTo>
                  <a:pt x="2162560" y="14615"/>
                </a:lnTo>
                <a:lnTo>
                  <a:pt x="2144950" y="9549"/>
                </a:lnTo>
                <a:close/>
              </a:path>
            </a:pathLst>
          </a:custGeom>
          <a:solidFill>
            <a:srgbClr val="C83D96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EEF738E-469E-40F0-B846-D86DE8307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075" y="469021"/>
            <a:ext cx="17534996" cy="122341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/>
              <a:t>Property Development &amp; Leasing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8D53C-1047-4B36-B8C5-B120545B2B4D}"/>
              </a:ext>
            </a:extLst>
          </p:cNvPr>
          <p:cNvSpPr txBox="1"/>
          <p:nvPr/>
        </p:nvSpPr>
        <p:spPr>
          <a:xfrm>
            <a:off x="1597720" y="3040191"/>
            <a:ext cx="15276499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ea typeface="+mn-lt"/>
                <a:cs typeface="+mn-lt"/>
              </a:rPr>
              <a:t>KEY HIGHLIGHTS</a:t>
            </a:r>
          </a:p>
          <a:p>
            <a:endParaRPr lang="en-GB" sz="32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3200">
                <a:ea typeface="+mn-lt"/>
                <a:cs typeface="+mn-lt"/>
              </a:rPr>
              <a:t>The creation of a new service area was undertaken. </a:t>
            </a:r>
            <a:endParaRPr lang="en-US" sz="32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3200">
                <a:ea typeface="+mn-lt"/>
                <a:cs typeface="+mn-lt"/>
              </a:rPr>
              <a:t>Temple Street rezoning </a:t>
            </a:r>
          </a:p>
          <a:p>
            <a:pPr marL="285750" indent="-285750">
              <a:buFont typeface="Arial"/>
              <a:buChar char="•"/>
            </a:pPr>
            <a:r>
              <a:rPr lang="en-GB" sz="3200">
                <a:ea typeface="+mn-lt"/>
                <a:cs typeface="+mn-lt"/>
              </a:rPr>
              <a:t>Grace period </a:t>
            </a:r>
            <a:endParaRPr lang="en-GB"/>
          </a:p>
          <a:p>
            <a:pPr marL="285750" indent="-285750">
              <a:buFont typeface="Arial"/>
              <a:buChar char="•"/>
            </a:pPr>
            <a:r>
              <a:rPr lang="en-GB" sz="3200">
                <a:ea typeface="+mn-lt"/>
                <a:cs typeface="+mn-lt"/>
              </a:rPr>
              <a:t>Updates to Leasing Policies</a:t>
            </a:r>
          </a:p>
          <a:p>
            <a:pPr marL="285750" indent="-285750">
              <a:buFont typeface="Arial"/>
              <a:buChar char="•"/>
            </a:pPr>
            <a:r>
              <a:rPr lang="en-GB" sz="3200">
                <a:ea typeface="+mn-lt"/>
                <a:cs typeface="+mn-lt"/>
              </a:rPr>
              <a:t>Woolworths deal</a:t>
            </a:r>
            <a:endParaRPr lang="en-GB" sz="32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3200">
                <a:ea typeface="+mn-lt"/>
                <a:cs typeface="+mn-lt"/>
              </a:rPr>
              <a:t>Higgins Tennis Club facility  </a:t>
            </a:r>
            <a:endParaRPr lang="en-GB" sz="32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3200">
                <a:ea typeface="+mn-lt"/>
                <a:cs typeface="+mn-lt"/>
              </a:rPr>
              <a:t>Edward Millen Adaptive Heritage and Landscape Redevelopment. </a:t>
            </a:r>
            <a:endParaRPr lang="en-GB" sz="3200">
              <a:cs typeface="Calibri"/>
            </a:endParaRPr>
          </a:p>
          <a:p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9943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09792" y="10551219"/>
            <a:ext cx="5253923" cy="286385"/>
            <a:chOff x="979042" y="10223234"/>
            <a:chExt cx="5253923" cy="286385"/>
          </a:xfrm>
        </p:grpSpPr>
        <p:sp>
          <p:nvSpPr>
            <p:cNvPr id="28" name="object 3"/>
            <p:cNvSpPr/>
            <p:nvPr/>
          </p:nvSpPr>
          <p:spPr>
            <a:xfrm>
              <a:off x="979042" y="10223234"/>
              <a:ext cx="380365" cy="286385"/>
            </a:xfrm>
            <a:custGeom>
              <a:avLst/>
              <a:gdLst/>
              <a:ahLst/>
              <a:cxnLst/>
              <a:rect l="l" t="t" r="r" b="b"/>
              <a:pathLst>
                <a:path w="380365" h="286384">
                  <a:moveTo>
                    <a:pt x="148183" y="0"/>
                  </a:moveTo>
                  <a:lnTo>
                    <a:pt x="42920" y="0"/>
                  </a:lnTo>
                  <a:lnTo>
                    <a:pt x="40731" y="900"/>
                  </a:lnTo>
                  <a:lnTo>
                    <a:pt x="2376" y="38993"/>
                  </a:lnTo>
                  <a:lnTo>
                    <a:pt x="0" y="46742"/>
                  </a:lnTo>
                  <a:lnTo>
                    <a:pt x="198" y="47548"/>
                  </a:lnTo>
                  <a:lnTo>
                    <a:pt x="184528" y="285132"/>
                  </a:lnTo>
                  <a:lnTo>
                    <a:pt x="187041" y="286357"/>
                  </a:lnTo>
                  <a:lnTo>
                    <a:pt x="189816" y="286357"/>
                  </a:lnTo>
                  <a:lnTo>
                    <a:pt x="193063" y="286326"/>
                  </a:lnTo>
                  <a:lnTo>
                    <a:pt x="195512" y="285132"/>
                  </a:lnTo>
                  <a:lnTo>
                    <a:pt x="377214" y="51820"/>
                  </a:lnTo>
                  <a:lnTo>
                    <a:pt x="190025" y="51820"/>
                  </a:lnTo>
                  <a:lnTo>
                    <a:pt x="154822" y="3277"/>
                  </a:lnTo>
                  <a:lnTo>
                    <a:pt x="148780" y="52"/>
                  </a:lnTo>
                  <a:lnTo>
                    <a:pt x="148183" y="0"/>
                  </a:lnTo>
                  <a:close/>
                </a:path>
                <a:path w="380365" h="286384">
                  <a:moveTo>
                    <a:pt x="193063" y="286326"/>
                  </a:moveTo>
                  <a:lnTo>
                    <a:pt x="190130" y="286326"/>
                  </a:lnTo>
                  <a:lnTo>
                    <a:pt x="192999" y="286357"/>
                  </a:lnTo>
                  <a:close/>
                </a:path>
                <a:path w="380365" h="286384">
                  <a:moveTo>
                    <a:pt x="231521" y="20"/>
                  </a:moveTo>
                  <a:lnTo>
                    <a:pt x="231294" y="31"/>
                  </a:lnTo>
                  <a:lnTo>
                    <a:pt x="230715" y="104"/>
                  </a:lnTo>
                  <a:lnTo>
                    <a:pt x="190025" y="51820"/>
                  </a:lnTo>
                  <a:lnTo>
                    <a:pt x="377214" y="51820"/>
                  </a:lnTo>
                  <a:lnTo>
                    <a:pt x="380040" y="46742"/>
                  </a:lnTo>
                  <a:lnTo>
                    <a:pt x="379977" y="43297"/>
                  </a:lnTo>
                  <a:lnTo>
                    <a:pt x="339309" y="900"/>
                  </a:lnTo>
                  <a:lnTo>
                    <a:pt x="337207" y="31"/>
                  </a:lnTo>
                  <a:lnTo>
                    <a:pt x="231521" y="20"/>
                  </a:lnTo>
                  <a:close/>
                </a:path>
                <a:path w="380365" h="286384">
                  <a:moveTo>
                    <a:pt x="148550" y="10"/>
                  </a:moveTo>
                  <a:lnTo>
                    <a:pt x="148731" y="31"/>
                  </a:lnTo>
                  <a:lnTo>
                    <a:pt x="148550" y="10"/>
                  </a:lnTo>
                  <a:close/>
                </a:path>
                <a:path w="380365" h="286384">
                  <a:moveTo>
                    <a:pt x="337131" y="0"/>
                  </a:moveTo>
                  <a:lnTo>
                    <a:pt x="231553" y="31"/>
                  </a:lnTo>
                  <a:lnTo>
                    <a:pt x="337207" y="31"/>
                  </a:lnTo>
                  <a:close/>
                </a:path>
                <a:path w="380365" h="286384">
                  <a:moveTo>
                    <a:pt x="231490" y="10"/>
                  </a:moveTo>
                  <a:close/>
                </a:path>
              </a:pathLst>
            </a:custGeom>
            <a:solidFill>
              <a:srgbClr val="739DD2"/>
            </a:solidFill>
          </p:spPr>
          <p:txBody>
            <a:bodyPr wrap="square" lIns="0" tIns="0" rIns="0" bIns="0" rtlCol="0"/>
            <a:lstStyle/>
            <a:p>
              <a:endParaRPr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object 20"/>
            <p:cNvSpPr txBox="1"/>
            <p:nvPr/>
          </p:nvSpPr>
          <p:spPr>
            <a:xfrm>
              <a:off x="1608260" y="10223234"/>
              <a:ext cx="4624705" cy="268662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650" b="1" spc="-10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#LOVEVICPARK </a:t>
              </a:r>
              <a:r>
                <a:rPr sz="1650" b="1" spc="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|</a:t>
              </a:r>
              <a:r>
                <a:rPr sz="1650" b="1" spc="44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1650" b="1" spc="-2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VICTORIAPARK.WA.GOV.AU</a:t>
              </a:r>
              <a:endParaRPr sz="16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object 4">
            <a:extLst>
              <a:ext uri="{FF2B5EF4-FFF2-40B4-BE49-F238E27FC236}">
                <a16:creationId xmlns:a16="http://schemas.microsoft.com/office/drawing/2014/main" id="{37DCA4AD-ED73-492A-BE71-7D6284C5D329}"/>
              </a:ext>
            </a:extLst>
          </p:cNvPr>
          <p:cNvSpPr/>
          <p:nvPr/>
        </p:nvSpPr>
        <p:spPr>
          <a:xfrm>
            <a:off x="16154391" y="8333098"/>
            <a:ext cx="3861972" cy="2823710"/>
          </a:xfrm>
          <a:custGeom>
            <a:avLst/>
            <a:gdLst/>
            <a:ahLst/>
            <a:cxnLst/>
            <a:rect l="l" t="t" r="r" b="b"/>
            <a:pathLst>
              <a:path w="7113269" h="5394959">
                <a:moveTo>
                  <a:pt x="7080423" y="1076930"/>
                </a:moveTo>
                <a:lnTo>
                  <a:pt x="5354423" y="1077192"/>
                </a:lnTo>
                <a:lnTo>
                  <a:pt x="3739844" y="3127590"/>
                </a:lnTo>
                <a:lnTo>
                  <a:pt x="3737415" y="3134679"/>
                </a:lnTo>
                <a:lnTo>
                  <a:pt x="3737415" y="5359993"/>
                </a:lnTo>
                <a:lnTo>
                  <a:pt x="3743872" y="5379738"/>
                </a:lnTo>
                <a:lnTo>
                  <a:pt x="3759512" y="5390952"/>
                </a:lnTo>
                <a:lnTo>
                  <a:pt x="3778739" y="5391715"/>
                </a:lnTo>
                <a:lnTo>
                  <a:pt x="3795957" y="5380108"/>
                </a:lnTo>
                <a:lnTo>
                  <a:pt x="7106244" y="1129777"/>
                </a:lnTo>
                <a:lnTo>
                  <a:pt x="7113104" y="1112446"/>
                </a:lnTo>
                <a:lnTo>
                  <a:pt x="7109829" y="1095288"/>
                </a:lnTo>
                <a:lnTo>
                  <a:pt x="7098306" y="1082163"/>
                </a:lnTo>
                <a:lnTo>
                  <a:pt x="7080423" y="1076930"/>
                </a:lnTo>
                <a:close/>
              </a:path>
              <a:path w="7113269" h="5394959">
                <a:moveTo>
                  <a:pt x="4495249" y="163695"/>
                </a:moveTo>
                <a:lnTo>
                  <a:pt x="4480639" y="167689"/>
                </a:lnTo>
                <a:lnTo>
                  <a:pt x="4468984" y="178539"/>
                </a:lnTo>
                <a:lnTo>
                  <a:pt x="3739258" y="1299311"/>
                </a:lnTo>
                <a:lnTo>
                  <a:pt x="3737415" y="1305520"/>
                </a:lnTo>
                <a:lnTo>
                  <a:pt x="3737415" y="2483516"/>
                </a:lnTo>
                <a:lnTo>
                  <a:pt x="3743867" y="2503250"/>
                </a:lnTo>
                <a:lnTo>
                  <a:pt x="3759499" y="2514464"/>
                </a:lnTo>
                <a:lnTo>
                  <a:pt x="3778722" y="2515234"/>
                </a:lnTo>
                <a:lnTo>
                  <a:pt x="3795947" y="2503641"/>
                </a:lnTo>
                <a:lnTo>
                  <a:pt x="5042935" y="904276"/>
                </a:lnTo>
                <a:lnTo>
                  <a:pt x="5048086" y="894772"/>
                </a:lnTo>
                <a:lnTo>
                  <a:pt x="5049852" y="884381"/>
                </a:lnTo>
                <a:lnTo>
                  <a:pt x="5048229" y="873966"/>
                </a:lnTo>
                <a:lnTo>
                  <a:pt x="5043207" y="864392"/>
                </a:lnTo>
                <a:lnTo>
                  <a:pt x="4522511" y="176643"/>
                </a:lnTo>
                <a:lnTo>
                  <a:pt x="4510109" y="166648"/>
                </a:lnTo>
                <a:lnTo>
                  <a:pt x="4495249" y="163695"/>
                </a:lnTo>
                <a:close/>
              </a:path>
              <a:path w="7113269" h="5394959">
                <a:moveTo>
                  <a:pt x="6649808" y="0"/>
                </a:moveTo>
                <a:lnTo>
                  <a:pt x="4968163" y="0"/>
                </a:lnTo>
                <a:lnTo>
                  <a:pt x="4950548" y="5067"/>
                </a:lnTo>
                <a:lnTo>
                  <a:pt x="4939014" y="17839"/>
                </a:lnTo>
                <a:lnTo>
                  <a:pt x="4935424" y="34667"/>
                </a:lnTo>
                <a:lnTo>
                  <a:pt x="4941640" y="51904"/>
                </a:lnTo>
                <a:lnTo>
                  <a:pt x="5368998" y="642682"/>
                </a:lnTo>
                <a:lnTo>
                  <a:pt x="5395521" y="656231"/>
                </a:lnTo>
                <a:lnTo>
                  <a:pt x="7077104" y="655938"/>
                </a:lnTo>
                <a:lnTo>
                  <a:pt x="7094716" y="650870"/>
                </a:lnTo>
                <a:lnTo>
                  <a:pt x="7106247" y="638097"/>
                </a:lnTo>
                <a:lnTo>
                  <a:pt x="7109834" y="621265"/>
                </a:lnTo>
                <a:lnTo>
                  <a:pt x="7103616" y="604023"/>
                </a:lnTo>
                <a:lnTo>
                  <a:pt x="6676320" y="13528"/>
                </a:lnTo>
                <a:lnTo>
                  <a:pt x="6649808" y="0"/>
                </a:lnTo>
                <a:close/>
              </a:path>
              <a:path w="7113269" h="5394959">
                <a:moveTo>
                  <a:pt x="32690" y="1076930"/>
                </a:moveTo>
                <a:lnTo>
                  <a:pt x="14805" y="1082163"/>
                </a:lnTo>
                <a:lnTo>
                  <a:pt x="3278" y="1095288"/>
                </a:lnTo>
                <a:lnTo>
                  <a:pt x="0" y="1112446"/>
                </a:lnTo>
                <a:lnTo>
                  <a:pt x="6858" y="1129777"/>
                </a:lnTo>
                <a:lnTo>
                  <a:pt x="3319427" y="5383113"/>
                </a:lnTo>
                <a:lnTo>
                  <a:pt x="3336650" y="5394718"/>
                </a:lnTo>
                <a:lnTo>
                  <a:pt x="3355877" y="5393953"/>
                </a:lnTo>
                <a:lnTo>
                  <a:pt x="3371514" y="5382739"/>
                </a:lnTo>
                <a:lnTo>
                  <a:pt x="3377970" y="5362999"/>
                </a:lnTo>
                <a:lnTo>
                  <a:pt x="3377970" y="3137684"/>
                </a:lnTo>
                <a:lnTo>
                  <a:pt x="1784490" y="1089799"/>
                </a:lnTo>
                <a:lnTo>
                  <a:pt x="32690" y="1076930"/>
                </a:lnTo>
                <a:close/>
              </a:path>
              <a:path w="7113269" h="5394959">
                <a:moveTo>
                  <a:pt x="2617855" y="163687"/>
                </a:moveTo>
                <a:lnTo>
                  <a:pt x="2069884" y="864392"/>
                </a:lnTo>
                <a:lnTo>
                  <a:pt x="2063254" y="884381"/>
                </a:lnTo>
                <a:lnTo>
                  <a:pt x="2065025" y="894772"/>
                </a:lnTo>
                <a:lnTo>
                  <a:pt x="2070177" y="904276"/>
                </a:lnTo>
                <a:lnTo>
                  <a:pt x="3319438" y="2506583"/>
                </a:lnTo>
                <a:lnTo>
                  <a:pt x="3336663" y="2518181"/>
                </a:lnTo>
                <a:lnTo>
                  <a:pt x="3355886" y="2517410"/>
                </a:lnTo>
                <a:lnTo>
                  <a:pt x="3371518" y="2506194"/>
                </a:lnTo>
                <a:lnTo>
                  <a:pt x="3377970" y="2486458"/>
                </a:lnTo>
                <a:lnTo>
                  <a:pt x="3377970" y="1308546"/>
                </a:lnTo>
                <a:lnTo>
                  <a:pt x="3376138" y="1302347"/>
                </a:lnTo>
                <a:lnTo>
                  <a:pt x="2644118" y="178539"/>
                </a:lnTo>
                <a:lnTo>
                  <a:pt x="2632464" y="167683"/>
                </a:lnTo>
                <a:lnTo>
                  <a:pt x="2617855" y="163687"/>
                </a:lnTo>
                <a:close/>
              </a:path>
              <a:path w="7113269" h="5394959">
                <a:moveTo>
                  <a:pt x="2144950" y="9549"/>
                </a:moveTo>
                <a:lnTo>
                  <a:pt x="463305" y="9549"/>
                </a:lnTo>
                <a:lnTo>
                  <a:pt x="455602" y="10469"/>
                </a:lnTo>
                <a:lnTo>
                  <a:pt x="9497" y="613572"/>
                </a:lnTo>
                <a:lnTo>
                  <a:pt x="3278" y="630815"/>
                </a:lnTo>
                <a:lnTo>
                  <a:pt x="6862" y="647647"/>
                </a:lnTo>
                <a:lnTo>
                  <a:pt x="18392" y="660423"/>
                </a:lnTo>
                <a:lnTo>
                  <a:pt x="36009" y="665498"/>
                </a:lnTo>
                <a:lnTo>
                  <a:pt x="1717581" y="665780"/>
                </a:lnTo>
                <a:lnTo>
                  <a:pt x="1725296" y="664860"/>
                </a:lnTo>
                <a:lnTo>
                  <a:pt x="2171473" y="61453"/>
                </a:lnTo>
                <a:lnTo>
                  <a:pt x="2177687" y="44212"/>
                </a:lnTo>
                <a:lnTo>
                  <a:pt x="2174094" y="27385"/>
                </a:lnTo>
                <a:lnTo>
                  <a:pt x="2162560" y="14615"/>
                </a:lnTo>
                <a:lnTo>
                  <a:pt x="2144950" y="9549"/>
                </a:lnTo>
                <a:close/>
              </a:path>
            </a:pathLst>
          </a:custGeom>
          <a:solidFill>
            <a:srgbClr val="C83D96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25D0761-B453-427A-B1B1-A4908E219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552" y="1942460"/>
            <a:ext cx="8439025" cy="1162931"/>
          </a:xfrm>
          <a:prstGeom prst="rect">
            <a:avLst/>
          </a:prstGeom>
        </p:spPr>
      </p:pic>
      <p:pic>
        <p:nvPicPr>
          <p:cNvPr id="5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EE42FEA4-C594-4FF8-91F5-2A9BFB437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94" y="1946704"/>
            <a:ext cx="2223056" cy="806003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AA35E35-3CBE-4086-9777-8FDB9EDF3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4532" y="1945560"/>
            <a:ext cx="6692821" cy="4475182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9CD91C9F-FCE9-4783-9870-4EDF4A1D8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633" y="4470571"/>
            <a:ext cx="8422788" cy="5547494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3CC0031-30CE-474A-B7AF-8785BC8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69" y="282981"/>
            <a:ext cx="17828284" cy="122341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/>
              <a:t>Environmental Education Initiatives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2991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CC63040E-2A60-B640-9E65-849E5195BB94}"/>
              </a:ext>
            </a:extLst>
          </p:cNvPr>
          <p:cNvSpPr/>
          <p:nvPr/>
        </p:nvSpPr>
        <p:spPr>
          <a:xfrm>
            <a:off x="63" y="1"/>
            <a:ext cx="12313698" cy="11309350"/>
          </a:xfrm>
          <a:custGeom>
            <a:avLst/>
            <a:gdLst/>
            <a:ahLst/>
            <a:cxnLst/>
            <a:rect l="l" t="t" r="r" b="b"/>
            <a:pathLst>
              <a:path w="15864840" h="11308715">
                <a:moveTo>
                  <a:pt x="0" y="11308556"/>
                </a:moveTo>
                <a:lnTo>
                  <a:pt x="15864637" y="11308556"/>
                </a:lnTo>
                <a:lnTo>
                  <a:pt x="15864637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273749"/>
          </a:solidFill>
        </p:spPr>
        <p:txBody>
          <a:bodyPr wrap="square" lIns="0" tIns="0" rIns="0" bIns="0" rtlCol="0"/>
          <a:lstStyle/>
          <a:p>
            <a:endParaRPr sz="2648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BCA73246-24C5-E44C-A16D-273DEE0B8F0D}"/>
              </a:ext>
            </a:extLst>
          </p:cNvPr>
          <p:cNvSpPr txBox="1">
            <a:spLocks/>
          </p:cNvSpPr>
          <p:nvPr/>
        </p:nvSpPr>
        <p:spPr>
          <a:xfrm>
            <a:off x="681107" y="2455892"/>
            <a:ext cx="10587990" cy="1365758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>
            <a:lvl1pPr>
              <a:defRPr baseline="0">
                <a:latin typeface="Cera Pro Black" pitchFamily="2" charset="0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AU" sz="8800" b="1" kern="0" spc="-15">
                <a:solidFill>
                  <a:srgbClr val="FFFFFF"/>
                </a:solidFill>
                <a:latin typeface="Segoe UI"/>
                <a:cs typeface="Segoe UI"/>
              </a:rPr>
              <a:t>Finance Office</a:t>
            </a:r>
            <a:endParaRPr lang="en-AU" sz="8800" b="1" kern="0">
              <a:latin typeface="Segoe UI"/>
              <a:cs typeface="Segoe U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1B3541-3E5D-ED43-A4FE-EC1DEB8CC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762" y="4831090"/>
            <a:ext cx="7113270" cy="5394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D50735-8D22-0B43-9DD8-CCA4FFB8A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07" y="9831139"/>
            <a:ext cx="2823778" cy="74747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BD666D4-791D-4DFE-AE2A-5CE22CC83A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3208" r="3208"/>
          <a:stretch/>
        </p:blipFill>
        <p:spPr>
          <a:xfrm>
            <a:off x="12314238" y="0"/>
            <a:ext cx="7789862" cy="11309350"/>
          </a:xfrm>
        </p:spPr>
      </p:pic>
    </p:spTree>
    <p:extLst>
      <p:ext uri="{BB962C8B-B14F-4D97-AF65-F5344CB8AC3E}">
        <p14:creationId xmlns:p14="http://schemas.microsoft.com/office/powerpoint/2010/main" val="258647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09792" y="10551219"/>
            <a:ext cx="5253923" cy="286385"/>
            <a:chOff x="979042" y="10223234"/>
            <a:chExt cx="5253923" cy="286385"/>
          </a:xfrm>
        </p:grpSpPr>
        <p:sp>
          <p:nvSpPr>
            <p:cNvPr id="28" name="object 3"/>
            <p:cNvSpPr/>
            <p:nvPr/>
          </p:nvSpPr>
          <p:spPr>
            <a:xfrm>
              <a:off x="979042" y="10223234"/>
              <a:ext cx="380365" cy="286385"/>
            </a:xfrm>
            <a:custGeom>
              <a:avLst/>
              <a:gdLst/>
              <a:ahLst/>
              <a:cxnLst/>
              <a:rect l="l" t="t" r="r" b="b"/>
              <a:pathLst>
                <a:path w="380365" h="286384">
                  <a:moveTo>
                    <a:pt x="148183" y="0"/>
                  </a:moveTo>
                  <a:lnTo>
                    <a:pt x="42920" y="0"/>
                  </a:lnTo>
                  <a:lnTo>
                    <a:pt x="40731" y="900"/>
                  </a:lnTo>
                  <a:lnTo>
                    <a:pt x="2376" y="38993"/>
                  </a:lnTo>
                  <a:lnTo>
                    <a:pt x="0" y="46742"/>
                  </a:lnTo>
                  <a:lnTo>
                    <a:pt x="198" y="47548"/>
                  </a:lnTo>
                  <a:lnTo>
                    <a:pt x="184528" y="285132"/>
                  </a:lnTo>
                  <a:lnTo>
                    <a:pt x="187041" y="286357"/>
                  </a:lnTo>
                  <a:lnTo>
                    <a:pt x="189816" y="286357"/>
                  </a:lnTo>
                  <a:lnTo>
                    <a:pt x="193063" y="286326"/>
                  </a:lnTo>
                  <a:lnTo>
                    <a:pt x="195512" y="285132"/>
                  </a:lnTo>
                  <a:lnTo>
                    <a:pt x="377214" y="51820"/>
                  </a:lnTo>
                  <a:lnTo>
                    <a:pt x="190025" y="51820"/>
                  </a:lnTo>
                  <a:lnTo>
                    <a:pt x="154822" y="3277"/>
                  </a:lnTo>
                  <a:lnTo>
                    <a:pt x="148780" y="52"/>
                  </a:lnTo>
                  <a:lnTo>
                    <a:pt x="148183" y="0"/>
                  </a:lnTo>
                  <a:close/>
                </a:path>
                <a:path w="380365" h="286384">
                  <a:moveTo>
                    <a:pt x="193063" y="286326"/>
                  </a:moveTo>
                  <a:lnTo>
                    <a:pt x="190130" y="286326"/>
                  </a:lnTo>
                  <a:lnTo>
                    <a:pt x="192999" y="286357"/>
                  </a:lnTo>
                  <a:close/>
                </a:path>
                <a:path w="380365" h="286384">
                  <a:moveTo>
                    <a:pt x="231521" y="20"/>
                  </a:moveTo>
                  <a:lnTo>
                    <a:pt x="231294" y="31"/>
                  </a:lnTo>
                  <a:lnTo>
                    <a:pt x="230715" y="104"/>
                  </a:lnTo>
                  <a:lnTo>
                    <a:pt x="190025" y="51820"/>
                  </a:lnTo>
                  <a:lnTo>
                    <a:pt x="377214" y="51820"/>
                  </a:lnTo>
                  <a:lnTo>
                    <a:pt x="380040" y="46742"/>
                  </a:lnTo>
                  <a:lnTo>
                    <a:pt x="379977" y="43297"/>
                  </a:lnTo>
                  <a:lnTo>
                    <a:pt x="339309" y="900"/>
                  </a:lnTo>
                  <a:lnTo>
                    <a:pt x="337207" y="31"/>
                  </a:lnTo>
                  <a:lnTo>
                    <a:pt x="231521" y="20"/>
                  </a:lnTo>
                  <a:close/>
                </a:path>
                <a:path w="380365" h="286384">
                  <a:moveTo>
                    <a:pt x="148550" y="10"/>
                  </a:moveTo>
                  <a:lnTo>
                    <a:pt x="148731" y="31"/>
                  </a:lnTo>
                  <a:lnTo>
                    <a:pt x="148550" y="10"/>
                  </a:lnTo>
                  <a:close/>
                </a:path>
                <a:path w="380365" h="286384">
                  <a:moveTo>
                    <a:pt x="337131" y="0"/>
                  </a:moveTo>
                  <a:lnTo>
                    <a:pt x="231553" y="31"/>
                  </a:lnTo>
                  <a:lnTo>
                    <a:pt x="337207" y="31"/>
                  </a:lnTo>
                  <a:close/>
                </a:path>
                <a:path w="380365" h="286384">
                  <a:moveTo>
                    <a:pt x="231490" y="10"/>
                  </a:moveTo>
                  <a:close/>
                </a:path>
              </a:pathLst>
            </a:custGeom>
            <a:solidFill>
              <a:srgbClr val="739DD2"/>
            </a:solidFill>
          </p:spPr>
          <p:txBody>
            <a:bodyPr wrap="square" lIns="0" tIns="0" rIns="0" bIns="0" rtlCol="0"/>
            <a:lstStyle/>
            <a:p>
              <a:endParaRPr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object 20"/>
            <p:cNvSpPr txBox="1"/>
            <p:nvPr/>
          </p:nvSpPr>
          <p:spPr>
            <a:xfrm>
              <a:off x="1608260" y="10223234"/>
              <a:ext cx="4624705" cy="268662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650" b="1" spc="-10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#LOVEVICPARK </a:t>
              </a:r>
              <a:r>
                <a:rPr sz="1650" b="1" spc="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|</a:t>
              </a:r>
              <a:r>
                <a:rPr sz="1650" b="1" spc="44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1650" b="1" spc="-2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VICTORIAPARK.WA.GOV.AU</a:t>
              </a:r>
              <a:endParaRPr sz="16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8A19D76C-D18B-48A5-9514-06F9CD767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43" y="1299275"/>
            <a:ext cx="4819977" cy="1014656"/>
          </a:xfrm>
          <a:prstGeom prst="rect">
            <a:avLst/>
          </a:prstGeom>
        </p:spPr>
      </p:pic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3C219ECF-F385-4EE3-89A8-506C4F12D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43" y="3217206"/>
            <a:ext cx="7990472" cy="256981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3287DCE-D737-4921-975C-150D14808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6351" y="816121"/>
            <a:ext cx="2106370" cy="6663120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C120D7BC-6321-4313-9A89-3CDA5C6CAA92}"/>
              </a:ext>
            </a:extLst>
          </p:cNvPr>
          <p:cNvSpPr/>
          <p:nvPr/>
        </p:nvSpPr>
        <p:spPr>
          <a:xfrm>
            <a:off x="15367995" y="8228241"/>
            <a:ext cx="3861972" cy="2823710"/>
          </a:xfrm>
          <a:custGeom>
            <a:avLst/>
            <a:gdLst/>
            <a:ahLst/>
            <a:cxnLst/>
            <a:rect l="l" t="t" r="r" b="b"/>
            <a:pathLst>
              <a:path w="7113269" h="5394959">
                <a:moveTo>
                  <a:pt x="7080423" y="1076930"/>
                </a:moveTo>
                <a:lnTo>
                  <a:pt x="5354423" y="1077192"/>
                </a:lnTo>
                <a:lnTo>
                  <a:pt x="3739844" y="3127590"/>
                </a:lnTo>
                <a:lnTo>
                  <a:pt x="3737415" y="3134679"/>
                </a:lnTo>
                <a:lnTo>
                  <a:pt x="3737415" y="5359993"/>
                </a:lnTo>
                <a:lnTo>
                  <a:pt x="3743872" y="5379738"/>
                </a:lnTo>
                <a:lnTo>
                  <a:pt x="3759512" y="5390952"/>
                </a:lnTo>
                <a:lnTo>
                  <a:pt x="3778739" y="5391715"/>
                </a:lnTo>
                <a:lnTo>
                  <a:pt x="3795957" y="5380108"/>
                </a:lnTo>
                <a:lnTo>
                  <a:pt x="7106244" y="1129777"/>
                </a:lnTo>
                <a:lnTo>
                  <a:pt x="7113104" y="1112446"/>
                </a:lnTo>
                <a:lnTo>
                  <a:pt x="7109829" y="1095288"/>
                </a:lnTo>
                <a:lnTo>
                  <a:pt x="7098306" y="1082163"/>
                </a:lnTo>
                <a:lnTo>
                  <a:pt x="7080423" y="1076930"/>
                </a:lnTo>
                <a:close/>
              </a:path>
              <a:path w="7113269" h="5394959">
                <a:moveTo>
                  <a:pt x="4495249" y="163695"/>
                </a:moveTo>
                <a:lnTo>
                  <a:pt x="4480639" y="167689"/>
                </a:lnTo>
                <a:lnTo>
                  <a:pt x="4468984" y="178539"/>
                </a:lnTo>
                <a:lnTo>
                  <a:pt x="3739258" y="1299311"/>
                </a:lnTo>
                <a:lnTo>
                  <a:pt x="3737415" y="1305520"/>
                </a:lnTo>
                <a:lnTo>
                  <a:pt x="3737415" y="2483516"/>
                </a:lnTo>
                <a:lnTo>
                  <a:pt x="3743867" y="2503250"/>
                </a:lnTo>
                <a:lnTo>
                  <a:pt x="3759499" y="2514464"/>
                </a:lnTo>
                <a:lnTo>
                  <a:pt x="3778722" y="2515234"/>
                </a:lnTo>
                <a:lnTo>
                  <a:pt x="3795947" y="2503641"/>
                </a:lnTo>
                <a:lnTo>
                  <a:pt x="5042935" y="904276"/>
                </a:lnTo>
                <a:lnTo>
                  <a:pt x="5048086" y="894772"/>
                </a:lnTo>
                <a:lnTo>
                  <a:pt x="5049852" y="884381"/>
                </a:lnTo>
                <a:lnTo>
                  <a:pt x="5048229" y="873966"/>
                </a:lnTo>
                <a:lnTo>
                  <a:pt x="5043207" y="864392"/>
                </a:lnTo>
                <a:lnTo>
                  <a:pt x="4522511" y="176643"/>
                </a:lnTo>
                <a:lnTo>
                  <a:pt x="4510109" y="166648"/>
                </a:lnTo>
                <a:lnTo>
                  <a:pt x="4495249" y="163695"/>
                </a:lnTo>
                <a:close/>
              </a:path>
              <a:path w="7113269" h="5394959">
                <a:moveTo>
                  <a:pt x="6649808" y="0"/>
                </a:moveTo>
                <a:lnTo>
                  <a:pt x="4968163" y="0"/>
                </a:lnTo>
                <a:lnTo>
                  <a:pt x="4950548" y="5067"/>
                </a:lnTo>
                <a:lnTo>
                  <a:pt x="4939014" y="17839"/>
                </a:lnTo>
                <a:lnTo>
                  <a:pt x="4935424" y="34667"/>
                </a:lnTo>
                <a:lnTo>
                  <a:pt x="4941640" y="51904"/>
                </a:lnTo>
                <a:lnTo>
                  <a:pt x="5368998" y="642682"/>
                </a:lnTo>
                <a:lnTo>
                  <a:pt x="5395521" y="656231"/>
                </a:lnTo>
                <a:lnTo>
                  <a:pt x="7077104" y="655938"/>
                </a:lnTo>
                <a:lnTo>
                  <a:pt x="7094716" y="650870"/>
                </a:lnTo>
                <a:lnTo>
                  <a:pt x="7106247" y="638097"/>
                </a:lnTo>
                <a:lnTo>
                  <a:pt x="7109834" y="621265"/>
                </a:lnTo>
                <a:lnTo>
                  <a:pt x="7103616" y="604023"/>
                </a:lnTo>
                <a:lnTo>
                  <a:pt x="6676320" y="13528"/>
                </a:lnTo>
                <a:lnTo>
                  <a:pt x="6649808" y="0"/>
                </a:lnTo>
                <a:close/>
              </a:path>
              <a:path w="7113269" h="5394959">
                <a:moveTo>
                  <a:pt x="32690" y="1076930"/>
                </a:moveTo>
                <a:lnTo>
                  <a:pt x="14805" y="1082163"/>
                </a:lnTo>
                <a:lnTo>
                  <a:pt x="3278" y="1095288"/>
                </a:lnTo>
                <a:lnTo>
                  <a:pt x="0" y="1112446"/>
                </a:lnTo>
                <a:lnTo>
                  <a:pt x="6858" y="1129777"/>
                </a:lnTo>
                <a:lnTo>
                  <a:pt x="3319427" y="5383113"/>
                </a:lnTo>
                <a:lnTo>
                  <a:pt x="3336650" y="5394718"/>
                </a:lnTo>
                <a:lnTo>
                  <a:pt x="3355877" y="5393953"/>
                </a:lnTo>
                <a:lnTo>
                  <a:pt x="3371514" y="5382739"/>
                </a:lnTo>
                <a:lnTo>
                  <a:pt x="3377970" y="5362999"/>
                </a:lnTo>
                <a:lnTo>
                  <a:pt x="3377970" y="3137684"/>
                </a:lnTo>
                <a:lnTo>
                  <a:pt x="1784490" y="1089799"/>
                </a:lnTo>
                <a:lnTo>
                  <a:pt x="32690" y="1076930"/>
                </a:lnTo>
                <a:close/>
              </a:path>
              <a:path w="7113269" h="5394959">
                <a:moveTo>
                  <a:pt x="2617855" y="163687"/>
                </a:moveTo>
                <a:lnTo>
                  <a:pt x="2069884" y="864392"/>
                </a:lnTo>
                <a:lnTo>
                  <a:pt x="2063254" y="884381"/>
                </a:lnTo>
                <a:lnTo>
                  <a:pt x="2065025" y="894772"/>
                </a:lnTo>
                <a:lnTo>
                  <a:pt x="2070177" y="904276"/>
                </a:lnTo>
                <a:lnTo>
                  <a:pt x="3319438" y="2506583"/>
                </a:lnTo>
                <a:lnTo>
                  <a:pt x="3336663" y="2518181"/>
                </a:lnTo>
                <a:lnTo>
                  <a:pt x="3355886" y="2517410"/>
                </a:lnTo>
                <a:lnTo>
                  <a:pt x="3371518" y="2506194"/>
                </a:lnTo>
                <a:lnTo>
                  <a:pt x="3377970" y="2486458"/>
                </a:lnTo>
                <a:lnTo>
                  <a:pt x="3377970" y="1308546"/>
                </a:lnTo>
                <a:lnTo>
                  <a:pt x="3376138" y="1302347"/>
                </a:lnTo>
                <a:lnTo>
                  <a:pt x="2644118" y="178539"/>
                </a:lnTo>
                <a:lnTo>
                  <a:pt x="2632464" y="167683"/>
                </a:lnTo>
                <a:lnTo>
                  <a:pt x="2617855" y="163687"/>
                </a:lnTo>
                <a:close/>
              </a:path>
              <a:path w="7113269" h="5394959">
                <a:moveTo>
                  <a:pt x="2144950" y="9549"/>
                </a:moveTo>
                <a:lnTo>
                  <a:pt x="463305" y="9549"/>
                </a:lnTo>
                <a:lnTo>
                  <a:pt x="455602" y="10469"/>
                </a:lnTo>
                <a:lnTo>
                  <a:pt x="9497" y="613572"/>
                </a:lnTo>
                <a:lnTo>
                  <a:pt x="3278" y="630815"/>
                </a:lnTo>
                <a:lnTo>
                  <a:pt x="6862" y="647647"/>
                </a:lnTo>
                <a:lnTo>
                  <a:pt x="18392" y="660423"/>
                </a:lnTo>
                <a:lnTo>
                  <a:pt x="36009" y="665498"/>
                </a:lnTo>
                <a:lnTo>
                  <a:pt x="1717581" y="665780"/>
                </a:lnTo>
                <a:lnTo>
                  <a:pt x="1725296" y="664860"/>
                </a:lnTo>
                <a:lnTo>
                  <a:pt x="2171473" y="61453"/>
                </a:lnTo>
                <a:lnTo>
                  <a:pt x="2177687" y="44212"/>
                </a:lnTo>
                <a:lnTo>
                  <a:pt x="2174094" y="27385"/>
                </a:lnTo>
                <a:lnTo>
                  <a:pt x="2162560" y="14615"/>
                </a:lnTo>
                <a:lnTo>
                  <a:pt x="2144950" y="9549"/>
                </a:lnTo>
                <a:close/>
              </a:path>
            </a:pathLst>
          </a:custGeom>
          <a:solidFill>
            <a:srgbClr val="C83D96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9" descr="A picture containing outdoor, tree, plant, day&#10;&#10;Description automatically generated">
            <a:extLst>
              <a:ext uri="{FF2B5EF4-FFF2-40B4-BE49-F238E27FC236}">
                <a16:creationId xmlns:a16="http://schemas.microsoft.com/office/drawing/2014/main" id="{E7A4EB02-292E-4C6D-A149-63497E5F2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3250" y="924260"/>
            <a:ext cx="3955564" cy="6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8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09792" y="10551219"/>
            <a:ext cx="5253923" cy="286385"/>
            <a:chOff x="979042" y="10223234"/>
            <a:chExt cx="5253923" cy="286385"/>
          </a:xfrm>
        </p:grpSpPr>
        <p:sp>
          <p:nvSpPr>
            <p:cNvPr id="28" name="object 3"/>
            <p:cNvSpPr/>
            <p:nvPr/>
          </p:nvSpPr>
          <p:spPr>
            <a:xfrm>
              <a:off x="979042" y="10223234"/>
              <a:ext cx="380365" cy="286385"/>
            </a:xfrm>
            <a:custGeom>
              <a:avLst/>
              <a:gdLst/>
              <a:ahLst/>
              <a:cxnLst/>
              <a:rect l="l" t="t" r="r" b="b"/>
              <a:pathLst>
                <a:path w="380365" h="286384">
                  <a:moveTo>
                    <a:pt x="148183" y="0"/>
                  </a:moveTo>
                  <a:lnTo>
                    <a:pt x="42920" y="0"/>
                  </a:lnTo>
                  <a:lnTo>
                    <a:pt x="40731" y="900"/>
                  </a:lnTo>
                  <a:lnTo>
                    <a:pt x="2376" y="38993"/>
                  </a:lnTo>
                  <a:lnTo>
                    <a:pt x="0" y="46742"/>
                  </a:lnTo>
                  <a:lnTo>
                    <a:pt x="198" y="47548"/>
                  </a:lnTo>
                  <a:lnTo>
                    <a:pt x="184528" y="285132"/>
                  </a:lnTo>
                  <a:lnTo>
                    <a:pt x="187041" y="286357"/>
                  </a:lnTo>
                  <a:lnTo>
                    <a:pt x="189816" y="286357"/>
                  </a:lnTo>
                  <a:lnTo>
                    <a:pt x="193063" y="286326"/>
                  </a:lnTo>
                  <a:lnTo>
                    <a:pt x="195512" y="285132"/>
                  </a:lnTo>
                  <a:lnTo>
                    <a:pt x="377214" y="51820"/>
                  </a:lnTo>
                  <a:lnTo>
                    <a:pt x="190025" y="51820"/>
                  </a:lnTo>
                  <a:lnTo>
                    <a:pt x="154822" y="3277"/>
                  </a:lnTo>
                  <a:lnTo>
                    <a:pt x="148780" y="52"/>
                  </a:lnTo>
                  <a:lnTo>
                    <a:pt x="148183" y="0"/>
                  </a:lnTo>
                  <a:close/>
                </a:path>
                <a:path w="380365" h="286384">
                  <a:moveTo>
                    <a:pt x="193063" y="286326"/>
                  </a:moveTo>
                  <a:lnTo>
                    <a:pt x="190130" y="286326"/>
                  </a:lnTo>
                  <a:lnTo>
                    <a:pt x="192999" y="286357"/>
                  </a:lnTo>
                  <a:close/>
                </a:path>
                <a:path w="380365" h="286384">
                  <a:moveTo>
                    <a:pt x="231521" y="20"/>
                  </a:moveTo>
                  <a:lnTo>
                    <a:pt x="231294" y="31"/>
                  </a:lnTo>
                  <a:lnTo>
                    <a:pt x="230715" y="104"/>
                  </a:lnTo>
                  <a:lnTo>
                    <a:pt x="190025" y="51820"/>
                  </a:lnTo>
                  <a:lnTo>
                    <a:pt x="377214" y="51820"/>
                  </a:lnTo>
                  <a:lnTo>
                    <a:pt x="380040" y="46742"/>
                  </a:lnTo>
                  <a:lnTo>
                    <a:pt x="379977" y="43297"/>
                  </a:lnTo>
                  <a:lnTo>
                    <a:pt x="339309" y="900"/>
                  </a:lnTo>
                  <a:lnTo>
                    <a:pt x="337207" y="31"/>
                  </a:lnTo>
                  <a:lnTo>
                    <a:pt x="231521" y="20"/>
                  </a:lnTo>
                  <a:close/>
                </a:path>
                <a:path w="380365" h="286384">
                  <a:moveTo>
                    <a:pt x="148550" y="10"/>
                  </a:moveTo>
                  <a:lnTo>
                    <a:pt x="148731" y="31"/>
                  </a:lnTo>
                  <a:lnTo>
                    <a:pt x="148550" y="10"/>
                  </a:lnTo>
                  <a:close/>
                </a:path>
                <a:path w="380365" h="286384">
                  <a:moveTo>
                    <a:pt x="337131" y="0"/>
                  </a:moveTo>
                  <a:lnTo>
                    <a:pt x="231553" y="31"/>
                  </a:lnTo>
                  <a:lnTo>
                    <a:pt x="337207" y="31"/>
                  </a:lnTo>
                  <a:close/>
                </a:path>
                <a:path w="380365" h="286384">
                  <a:moveTo>
                    <a:pt x="231490" y="10"/>
                  </a:moveTo>
                  <a:close/>
                </a:path>
              </a:pathLst>
            </a:custGeom>
            <a:solidFill>
              <a:srgbClr val="739DD2"/>
            </a:solidFill>
          </p:spPr>
          <p:txBody>
            <a:bodyPr wrap="square" lIns="0" tIns="0" rIns="0" bIns="0" rtlCol="0"/>
            <a:lstStyle/>
            <a:p>
              <a:endParaRPr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object 20"/>
            <p:cNvSpPr txBox="1"/>
            <p:nvPr/>
          </p:nvSpPr>
          <p:spPr>
            <a:xfrm>
              <a:off x="1608260" y="10223234"/>
              <a:ext cx="4624705" cy="268662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650" b="1" spc="-10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#LOVEVICPARK </a:t>
              </a:r>
              <a:r>
                <a:rPr sz="1650" b="1" spc="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|</a:t>
              </a:r>
              <a:r>
                <a:rPr sz="1650" b="1" spc="44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1650" b="1" spc="-2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VICTORIAPARK.WA.GOV.AU</a:t>
              </a:r>
              <a:endParaRPr sz="16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C5DC81C-87CC-4404-B2F5-9422EE0C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03" y="1168793"/>
            <a:ext cx="10429250" cy="1486870"/>
          </a:xfrm>
          <a:prstGeom prst="rect">
            <a:avLst/>
          </a:prstGeom>
        </p:spPr>
      </p:pic>
      <p:pic>
        <p:nvPicPr>
          <p:cNvPr id="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4C503C51-4CD9-442C-ABB8-7EBB5FE02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232" y="3353293"/>
            <a:ext cx="5770060" cy="5416607"/>
          </a:xfrm>
          <a:prstGeom prst="rect">
            <a:avLst/>
          </a:prstGeom>
        </p:spPr>
      </p:pic>
      <p:pic>
        <p:nvPicPr>
          <p:cNvPr id="6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9ED61374-7FF0-4D55-887C-A392C5AF0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549" y="3351197"/>
            <a:ext cx="2311859" cy="5662144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4397C98B-7391-43FE-BCD0-230E186931CF}"/>
              </a:ext>
            </a:extLst>
          </p:cNvPr>
          <p:cNvSpPr/>
          <p:nvPr/>
        </p:nvSpPr>
        <p:spPr>
          <a:xfrm>
            <a:off x="15367995" y="8228241"/>
            <a:ext cx="3861972" cy="2823710"/>
          </a:xfrm>
          <a:custGeom>
            <a:avLst/>
            <a:gdLst/>
            <a:ahLst/>
            <a:cxnLst/>
            <a:rect l="l" t="t" r="r" b="b"/>
            <a:pathLst>
              <a:path w="7113269" h="5394959">
                <a:moveTo>
                  <a:pt x="7080423" y="1076930"/>
                </a:moveTo>
                <a:lnTo>
                  <a:pt x="5354423" y="1077192"/>
                </a:lnTo>
                <a:lnTo>
                  <a:pt x="3739844" y="3127590"/>
                </a:lnTo>
                <a:lnTo>
                  <a:pt x="3737415" y="3134679"/>
                </a:lnTo>
                <a:lnTo>
                  <a:pt x="3737415" y="5359993"/>
                </a:lnTo>
                <a:lnTo>
                  <a:pt x="3743872" y="5379738"/>
                </a:lnTo>
                <a:lnTo>
                  <a:pt x="3759512" y="5390952"/>
                </a:lnTo>
                <a:lnTo>
                  <a:pt x="3778739" y="5391715"/>
                </a:lnTo>
                <a:lnTo>
                  <a:pt x="3795957" y="5380108"/>
                </a:lnTo>
                <a:lnTo>
                  <a:pt x="7106244" y="1129777"/>
                </a:lnTo>
                <a:lnTo>
                  <a:pt x="7113104" y="1112446"/>
                </a:lnTo>
                <a:lnTo>
                  <a:pt x="7109829" y="1095288"/>
                </a:lnTo>
                <a:lnTo>
                  <a:pt x="7098306" y="1082163"/>
                </a:lnTo>
                <a:lnTo>
                  <a:pt x="7080423" y="1076930"/>
                </a:lnTo>
                <a:close/>
              </a:path>
              <a:path w="7113269" h="5394959">
                <a:moveTo>
                  <a:pt x="4495249" y="163695"/>
                </a:moveTo>
                <a:lnTo>
                  <a:pt x="4480639" y="167689"/>
                </a:lnTo>
                <a:lnTo>
                  <a:pt x="4468984" y="178539"/>
                </a:lnTo>
                <a:lnTo>
                  <a:pt x="3739258" y="1299311"/>
                </a:lnTo>
                <a:lnTo>
                  <a:pt x="3737415" y="1305520"/>
                </a:lnTo>
                <a:lnTo>
                  <a:pt x="3737415" y="2483516"/>
                </a:lnTo>
                <a:lnTo>
                  <a:pt x="3743867" y="2503250"/>
                </a:lnTo>
                <a:lnTo>
                  <a:pt x="3759499" y="2514464"/>
                </a:lnTo>
                <a:lnTo>
                  <a:pt x="3778722" y="2515234"/>
                </a:lnTo>
                <a:lnTo>
                  <a:pt x="3795947" y="2503641"/>
                </a:lnTo>
                <a:lnTo>
                  <a:pt x="5042935" y="904276"/>
                </a:lnTo>
                <a:lnTo>
                  <a:pt x="5048086" y="894772"/>
                </a:lnTo>
                <a:lnTo>
                  <a:pt x="5049852" y="884381"/>
                </a:lnTo>
                <a:lnTo>
                  <a:pt x="5048229" y="873966"/>
                </a:lnTo>
                <a:lnTo>
                  <a:pt x="5043207" y="864392"/>
                </a:lnTo>
                <a:lnTo>
                  <a:pt x="4522511" y="176643"/>
                </a:lnTo>
                <a:lnTo>
                  <a:pt x="4510109" y="166648"/>
                </a:lnTo>
                <a:lnTo>
                  <a:pt x="4495249" y="163695"/>
                </a:lnTo>
                <a:close/>
              </a:path>
              <a:path w="7113269" h="5394959">
                <a:moveTo>
                  <a:pt x="6649808" y="0"/>
                </a:moveTo>
                <a:lnTo>
                  <a:pt x="4968163" y="0"/>
                </a:lnTo>
                <a:lnTo>
                  <a:pt x="4950548" y="5067"/>
                </a:lnTo>
                <a:lnTo>
                  <a:pt x="4939014" y="17839"/>
                </a:lnTo>
                <a:lnTo>
                  <a:pt x="4935424" y="34667"/>
                </a:lnTo>
                <a:lnTo>
                  <a:pt x="4941640" y="51904"/>
                </a:lnTo>
                <a:lnTo>
                  <a:pt x="5368998" y="642682"/>
                </a:lnTo>
                <a:lnTo>
                  <a:pt x="5395521" y="656231"/>
                </a:lnTo>
                <a:lnTo>
                  <a:pt x="7077104" y="655938"/>
                </a:lnTo>
                <a:lnTo>
                  <a:pt x="7094716" y="650870"/>
                </a:lnTo>
                <a:lnTo>
                  <a:pt x="7106247" y="638097"/>
                </a:lnTo>
                <a:lnTo>
                  <a:pt x="7109834" y="621265"/>
                </a:lnTo>
                <a:lnTo>
                  <a:pt x="7103616" y="604023"/>
                </a:lnTo>
                <a:lnTo>
                  <a:pt x="6676320" y="13528"/>
                </a:lnTo>
                <a:lnTo>
                  <a:pt x="6649808" y="0"/>
                </a:lnTo>
                <a:close/>
              </a:path>
              <a:path w="7113269" h="5394959">
                <a:moveTo>
                  <a:pt x="32690" y="1076930"/>
                </a:moveTo>
                <a:lnTo>
                  <a:pt x="14805" y="1082163"/>
                </a:lnTo>
                <a:lnTo>
                  <a:pt x="3278" y="1095288"/>
                </a:lnTo>
                <a:lnTo>
                  <a:pt x="0" y="1112446"/>
                </a:lnTo>
                <a:lnTo>
                  <a:pt x="6858" y="1129777"/>
                </a:lnTo>
                <a:lnTo>
                  <a:pt x="3319427" y="5383113"/>
                </a:lnTo>
                <a:lnTo>
                  <a:pt x="3336650" y="5394718"/>
                </a:lnTo>
                <a:lnTo>
                  <a:pt x="3355877" y="5393953"/>
                </a:lnTo>
                <a:lnTo>
                  <a:pt x="3371514" y="5382739"/>
                </a:lnTo>
                <a:lnTo>
                  <a:pt x="3377970" y="5362999"/>
                </a:lnTo>
                <a:lnTo>
                  <a:pt x="3377970" y="3137684"/>
                </a:lnTo>
                <a:lnTo>
                  <a:pt x="1784490" y="1089799"/>
                </a:lnTo>
                <a:lnTo>
                  <a:pt x="32690" y="1076930"/>
                </a:lnTo>
                <a:close/>
              </a:path>
              <a:path w="7113269" h="5394959">
                <a:moveTo>
                  <a:pt x="2617855" y="163687"/>
                </a:moveTo>
                <a:lnTo>
                  <a:pt x="2069884" y="864392"/>
                </a:lnTo>
                <a:lnTo>
                  <a:pt x="2063254" y="884381"/>
                </a:lnTo>
                <a:lnTo>
                  <a:pt x="2065025" y="894772"/>
                </a:lnTo>
                <a:lnTo>
                  <a:pt x="2070177" y="904276"/>
                </a:lnTo>
                <a:lnTo>
                  <a:pt x="3319438" y="2506583"/>
                </a:lnTo>
                <a:lnTo>
                  <a:pt x="3336663" y="2518181"/>
                </a:lnTo>
                <a:lnTo>
                  <a:pt x="3355886" y="2517410"/>
                </a:lnTo>
                <a:lnTo>
                  <a:pt x="3371518" y="2506194"/>
                </a:lnTo>
                <a:lnTo>
                  <a:pt x="3377970" y="2486458"/>
                </a:lnTo>
                <a:lnTo>
                  <a:pt x="3377970" y="1308546"/>
                </a:lnTo>
                <a:lnTo>
                  <a:pt x="3376138" y="1302347"/>
                </a:lnTo>
                <a:lnTo>
                  <a:pt x="2644118" y="178539"/>
                </a:lnTo>
                <a:lnTo>
                  <a:pt x="2632464" y="167683"/>
                </a:lnTo>
                <a:lnTo>
                  <a:pt x="2617855" y="163687"/>
                </a:lnTo>
                <a:close/>
              </a:path>
              <a:path w="7113269" h="5394959">
                <a:moveTo>
                  <a:pt x="2144950" y="9549"/>
                </a:moveTo>
                <a:lnTo>
                  <a:pt x="463305" y="9549"/>
                </a:lnTo>
                <a:lnTo>
                  <a:pt x="455602" y="10469"/>
                </a:lnTo>
                <a:lnTo>
                  <a:pt x="9497" y="613572"/>
                </a:lnTo>
                <a:lnTo>
                  <a:pt x="3278" y="630815"/>
                </a:lnTo>
                <a:lnTo>
                  <a:pt x="6862" y="647647"/>
                </a:lnTo>
                <a:lnTo>
                  <a:pt x="18392" y="660423"/>
                </a:lnTo>
                <a:lnTo>
                  <a:pt x="36009" y="665498"/>
                </a:lnTo>
                <a:lnTo>
                  <a:pt x="1717581" y="665780"/>
                </a:lnTo>
                <a:lnTo>
                  <a:pt x="1725296" y="664860"/>
                </a:lnTo>
                <a:lnTo>
                  <a:pt x="2171473" y="61453"/>
                </a:lnTo>
                <a:lnTo>
                  <a:pt x="2177687" y="44212"/>
                </a:lnTo>
                <a:lnTo>
                  <a:pt x="2174094" y="27385"/>
                </a:lnTo>
                <a:lnTo>
                  <a:pt x="2162560" y="14615"/>
                </a:lnTo>
                <a:lnTo>
                  <a:pt x="2144950" y="9549"/>
                </a:lnTo>
                <a:close/>
              </a:path>
            </a:pathLst>
          </a:custGeom>
          <a:solidFill>
            <a:srgbClr val="C83D96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8" descr="A picture containing text, outdoor, street&#10;&#10;Description automatically generated">
            <a:extLst>
              <a:ext uri="{FF2B5EF4-FFF2-40B4-BE49-F238E27FC236}">
                <a16:creationId xmlns:a16="http://schemas.microsoft.com/office/drawing/2014/main" id="{C067ADD1-B07B-495C-AC74-0F257CD07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4434" y="1252830"/>
            <a:ext cx="3923061" cy="63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01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09792" y="10551219"/>
            <a:ext cx="5253923" cy="286385"/>
            <a:chOff x="979042" y="10223234"/>
            <a:chExt cx="5253923" cy="286385"/>
          </a:xfrm>
        </p:grpSpPr>
        <p:sp>
          <p:nvSpPr>
            <p:cNvPr id="28" name="object 3"/>
            <p:cNvSpPr/>
            <p:nvPr/>
          </p:nvSpPr>
          <p:spPr>
            <a:xfrm>
              <a:off x="979042" y="10223234"/>
              <a:ext cx="380365" cy="286385"/>
            </a:xfrm>
            <a:custGeom>
              <a:avLst/>
              <a:gdLst/>
              <a:ahLst/>
              <a:cxnLst/>
              <a:rect l="l" t="t" r="r" b="b"/>
              <a:pathLst>
                <a:path w="380365" h="286384">
                  <a:moveTo>
                    <a:pt x="148183" y="0"/>
                  </a:moveTo>
                  <a:lnTo>
                    <a:pt x="42920" y="0"/>
                  </a:lnTo>
                  <a:lnTo>
                    <a:pt x="40731" y="900"/>
                  </a:lnTo>
                  <a:lnTo>
                    <a:pt x="2376" y="38993"/>
                  </a:lnTo>
                  <a:lnTo>
                    <a:pt x="0" y="46742"/>
                  </a:lnTo>
                  <a:lnTo>
                    <a:pt x="198" y="47548"/>
                  </a:lnTo>
                  <a:lnTo>
                    <a:pt x="184528" y="285132"/>
                  </a:lnTo>
                  <a:lnTo>
                    <a:pt x="187041" y="286357"/>
                  </a:lnTo>
                  <a:lnTo>
                    <a:pt x="189816" y="286357"/>
                  </a:lnTo>
                  <a:lnTo>
                    <a:pt x="193063" y="286326"/>
                  </a:lnTo>
                  <a:lnTo>
                    <a:pt x="195512" y="285132"/>
                  </a:lnTo>
                  <a:lnTo>
                    <a:pt x="377214" y="51820"/>
                  </a:lnTo>
                  <a:lnTo>
                    <a:pt x="190025" y="51820"/>
                  </a:lnTo>
                  <a:lnTo>
                    <a:pt x="154822" y="3277"/>
                  </a:lnTo>
                  <a:lnTo>
                    <a:pt x="148780" y="52"/>
                  </a:lnTo>
                  <a:lnTo>
                    <a:pt x="148183" y="0"/>
                  </a:lnTo>
                  <a:close/>
                </a:path>
                <a:path w="380365" h="286384">
                  <a:moveTo>
                    <a:pt x="193063" y="286326"/>
                  </a:moveTo>
                  <a:lnTo>
                    <a:pt x="190130" y="286326"/>
                  </a:lnTo>
                  <a:lnTo>
                    <a:pt x="192999" y="286357"/>
                  </a:lnTo>
                  <a:close/>
                </a:path>
                <a:path w="380365" h="286384">
                  <a:moveTo>
                    <a:pt x="231521" y="20"/>
                  </a:moveTo>
                  <a:lnTo>
                    <a:pt x="231294" y="31"/>
                  </a:lnTo>
                  <a:lnTo>
                    <a:pt x="230715" y="104"/>
                  </a:lnTo>
                  <a:lnTo>
                    <a:pt x="190025" y="51820"/>
                  </a:lnTo>
                  <a:lnTo>
                    <a:pt x="377214" y="51820"/>
                  </a:lnTo>
                  <a:lnTo>
                    <a:pt x="380040" y="46742"/>
                  </a:lnTo>
                  <a:lnTo>
                    <a:pt x="379977" y="43297"/>
                  </a:lnTo>
                  <a:lnTo>
                    <a:pt x="339309" y="900"/>
                  </a:lnTo>
                  <a:lnTo>
                    <a:pt x="337207" y="31"/>
                  </a:lnTo>
                  <a:lnTo>
                    <a:pt x="231521" y="20"/>
                  </a:lnTo>
                  <a:close/>
                </a:path>
                <a:path w="380365" h="286384">
                  <a:moveTo>
                    <a:pt x="148550" y="10"/>
                  </a:moveTo>
                  <a:lnTo>
                    <a:pt x="148731" y="31"/>
                  </a:lnTo>
                  <a:lnTo>
                    <a:pt x="148550" y="10"/>
                  </a:lnTo>
                  <a:close/>
                </a:path>
                <a:path w="380365" h="286384">
                  <a:moveTo>
                    <a:pt x="337131" y="0"/>
                  </a:moveTo>
                  <a:lnTo>
                    <a:pt x="231553" y="31"/>
                  </a:lnTo>
                  <a:lnTo>
                    <a:pt x="337207" y="31"/>
                  </a:lnTo>
                  <a:close/>
                </a:path>
                <a:path w="380365" h="286384">
                  <a:moveTo>
                    <a:pt x="231490" y="10"/>
                  </a:moveTo>
                  <a:close/>
                </a:path>
              </a:pathLst>
            </a:custGeom>
            <a:solidFill>
              <a:srgbClr val="739DD2"/>
            </a:solidFill>
          </p:spPr>
          <p:txBody>
            <a:bodyPr wrap="square" lIns="0" tIns="0" rIns="0" bIns="0" rtlCol="0"/>
            <a:lstStyle/>
            <a:p>
              <a:endParaRPr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object 20"/>
            <p:cNvSpPr txBox="1"/>
            <p:nvPr/>
          </p:nvSpPr>
          <p:spPr>
            <a:xfrm>
              <a:off x="1608260" y="10223234"/>
              <a:ext cx="4624705" cy="268662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650" b="1" spc="-10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#LOVEVICPARK </a:t>
              </a:r>
              <a:r>
                <a:rPr sz="1650" b="1" spc="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|</a:t>
              </a:r>
              <a:r>
                <a:rPr sz="1650" b="1" spc="44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1650" b="1" spc="-2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VICTORIAPARK.WA.GOV.AU</a:t>
              </a:r>
              <a:endParaRPr sz="16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A1334D0-7D53-4467-81EC-8DFAD0FFDBE5}"/>
              </a:ext>
            </a:extLst>
          </p:cNvPr>
          <p:cNvSpPr txBox="1"/>
          <p:nvPr/>
        </p:nvSpPr>
        <p:spPr>
          <a:xfrm>
            <a:off x="474008" y="1448819"/>
            <a:ext cx="105456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5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981F43A4-EB50-4579-B722-618A5C5CD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03" y="1023278"/>
            <a:ext cx="11820954" cy="1581432"/>
          </a:xfrm>
          <a:prstGeom prst="rect">
            <a:avLst/>
          </a:prstGeom>
        </p:spPr>
      </p:pic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19627B16-656C-4312-A086-30376C424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938" y="3151604"/>
            <a:ext cx="5891078" cy="2947740"/>
          </a:xfrm>
          <a:prstGeom prst="rect">
            <a:avLst/>
          </a:prstGeom>
        </p:spPr>
      </p:pic>
      <p:pic>
        <p:nvPicPr>
          <p:cNvPr id="7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E1C96580-959D-4BBE-9933-30A5C44E8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724" y="3156924"/>
            <a:ext cx="2163314" cy="6716261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A5F18703-EB59-48D6-AFB2-75418EE90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938" y="6583990"/>
            <a:ext cx="5891078" cy="3277856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ED215F3B-C6C2-4168-A7D2-A71FBE7AB62F}"/>
              </a:ext>
            </a:extLst>
          </p:cNvPr>
          <p:cNvSpPr/>
          <p:nvPr/>
        </p:nvSpPr>
        <p:spPr>
          <a:xfrm>
            <a:off x="15367995" y="8228241"/>
            <a:ext cx="3861972" cy="2823710"/>
          </a:xfrm>
          <a:custGeom>
            <a:avLst/>
            <a:gdLst/>
            <a:ahLst/>
            <a:cxnLst/>
            <a:rect l="l" t="t" r="r" b="b"/>
            <a:pathLst>
              <a:path w="7113269" h="5394959">
                <a:moveTo>
                  <a:pt x="7080423" y="1076930"/>
                </a:moveTo>
                <a:lnTo>
                  <a:pt x="5354423" y="1077192"/>
                </a:lnTo>
                <a:lnTo>
                  <a:pt x="3739844" y="3127590"/>
                </a:lnTo>
                <a:lnTo>
                  <a:pt x="3737415" y="3134679"/>
                </a:lnTo>
                <a:lnTo>
                  <a:pt x="3737415" y="5359993"/>
                </a:lnTo>
                <a:lnTo>
                  <a:pt x="3743872" y="5379738"/>
                </a:lnTo>
                <a:lnTo>
                  <a:pt x="3759512" y="5390952"/>
                </a:lnTo>
                <a:lnTo>
                  <a:pt x="3778739" y="5391715"/>
                </a:lnTo>
                <a:lnTo>
                  <a:pt x="3795957" y="5380108"/>
                </a:lnTo>
                <a:lnTo>
                  <a:pt x="7106244" y="1129777"/>
                </a:lnTo>
                <a:lnTo>
                  <a:pt x="7113104" y="1112446"/>
                </a:lnTo>
                <a:lnTo>
                  <a:pt x="7109829" y="1095288"/>
                </a:lnTo>
                <a:lnTo>
                  <a:pt x="7098306" y="1082163"/>
                </a:lnTo>
                <a:lnTo>
                  <a:pt x="7080423" y="1076930"/>
                </a:lnTo>
                <a:close/>
              </a:path>
              <a:path w="7113269" h="5394959">
                <a:moveTo>
                  <a:pt x="4495249" y="163695"/>
                </a:moveTo>
                <a:lnTo>
                  <a:pt x="4480639" y="167689"/>
                </a:lnTo>
                <a:lnTo>
                  <a:pt x="4468984" y="178539"/>
                </a:lnTo>
                <a:lnTo>
                  <a:pt x="3739258" y="1299311"/>
                </a:lnTo>
                <a:lnTo>
                  <a:pt x="3737415" y="1305520"/>
                </a:lnTo>
                <a:lnTo>
                  <a:pt x="3737415" y="2483516"/>
                </a:lnTo>
                <a:lnTo>
                  <a:pt x="3743867" y="2503250"/>
                </a:lnTo>
                <a:lnTo>
                  <a:pt x="3759499" y="2514464"/>
                </a:lnTo>
                <a:lnTo>
                  <a:pt x="3778722" y="2515234"/>
                </a:lnTo>
                <a:lnTo>
                  <a:pt x="3795947" y="2503641"/>
                </a:lnTo>
                <a:lnTo>
                  <a:pt x="5042935" y="904276"/>
                </a:lnTo>
                <a:lnTo>
                  <a:pt x="5048086" y="894772"/>
                </a:lnTo>
                <a:lnTo>
                  <a:pt x="5049852" y="884381"/>
                </a:lnTo>
                <a:lnTo>
                  <a:pt x="5048229" y="873966"/>
                </a:lnTo>
                <a:lnTo>
                  <a:pt x="5043207" y="864392"/>
                </a:lnTo>
                <a:lnTo>
                  <a:pt x="4522511" y="176643"/>
                </a:lnTo>
                <a:lnTo>
                  <a:pt x="4510109" y="166648"/>
                </a:lnTo>
                <a:lnTo>
                  <a:pt x="4495249" y="163695"/>
                </a:lnTo>
                <a:close/>
              </a:path>
              <a:path w="7113269" h="5394959">
                <a:moveTo>
                  <a:pt x="6649808" y="0"/>
                </a:moveTo>
                <a:lnTo>
                  <a:pt x="4968163" y="0"/>
                </a:lnTo>
                <a:lnTo>
                  <a:pt x="4950548" y="5067"/>
                </a:lnTo>
                <a:lnTo>
                  <a:pt x="4939014" y="17839"/>
                </a:lnTo>
                <a:lnTo>
                  <a:pt x="4935424" y="34667"/>
                </a:lnTo>
                <a:lnTo>
                  <a:pt x="4941640" y="51904"/>
                </a:lnTo>
                <a:lnTo>
                  <a:pt x="5368998" y="642682"/>
                </a:lnTo>
                <a:lnTo>
                  <a:pt x="5395521" y="656231"/>
                </a:lnTo>
                <a:lnTo>
                  <a:pt x="7077104" y="655938"/>
                </a:lnTo>
                <a:lnTo>
                  <a:pt x="7094716" y="650870"/>
                </a:lnTo>
                <a:lnTo>
                  <a:pt x="7106247" y="638097"/>
                </a:lnTo>
                <a:lnTo>
                  <a:pt x="7109834" y="621265"/>
                </a:lnTo>
                <a:lnTo>
                  <a:pt x="7103616" y="604023"/>
                </a:lnTo>
                <a:lnTo>
                  <a:pt x="6676320" y="13528"/>
                </a:lnTo>
                <a:lnTo>
                  <a:pt x="6649808" y="0"/>
                </a:lnTo>
                <a:close/>
              </a:path>
              <a:path w="7113269" h="5394959">
                <a:moveTo>
                  <a:pt x="32690" y="1076930"/>
                </a:moveTo>
                <a:lnTo>
                  <a:pt x="14805" y="1082163"/>
                </a:lnTo>
                <a:lnTo>
                  <a:pt x="3278" y="1095288"/>
                </a:lnTo>
                <a:lnTo>
                  <a:pt x="0" y="1112446"/>
                </a:lnTo>
                <a:lnTo>
                  <a:pt x="6858" y="1129777"/>
                </a:lnTo>
                <a:lnTo>
                  <a:pt x="3319427" y="5383113"/>
                </a:lnTo>
                <a:lnTo>
                  <a:pt x="3336650" y="5394718"/>
                </a:lnTo>
                <a:lnTo>
                  <a:pt x="3355877" y="5393953"/>
                </a:lnTo>
                <a:lnTo>
                  <a:pt x="3371514" y="5382739"/>
                </a:lnTo>
                <a:lnTo>
                  <a:pt x="3377970" y="5362999"/>
                </a:lnTo>
                <a:lnTo>
                  <a:pt x="3377970" y="3137684"/>
                </a:lnTo>
                <a:lnTo>
                  <a:pt x="1784490" y="1089799"/>
                </a:lnTo>
                <a:lnTo>
                  <a:pt x="32690" y="1076930"/>
                </a:lnTo>
                <a:close/>
              </a:path>
              <a:path w="7113269" h="5394959">
                <a:moveTo>
                  <a:pt x="2617855" y="163687"/>
                </a:moveTo>
                <a:lnTo>
                  <a:pt x="2069884" y="864392"/>
                </a:lnTo>
                <a:lnTo>
                  <a:pt x="2063254" y="884381"/>
                </a:lnTo>
                <a:lnTo>
                  <a:pt x="2065025" y="894772"/>
                </a:lnTo>
                <a:lnTo>
                  <a:pt x="2070177" y="904276"/>
                </a:lnTo>
                <a:lnTo>
                  <a:pt x="3319438" y="2506583"/>
                </a:lnTo>
                <a:lnTo>
                  <a:pt x="3336663" y="2518181"/>
                </a:lnTo>
                <a:lnTo>
                  <a:pt x="3355886" y="2517410"/>
                </a:lnTo>
                <a:lnTo>
                  <a:pt x="3371518" y="2506194"/>
                </a:lnTo>
                <a:lnTo>
                  <a:pt x="3377970" y="2486458"/>
                </a:lnTo>
                <a:lnTo>
                  <a:pt x="3377970" y="1308546"/>
                </a:lnTo>
                <a:lnTo>
                  <a:pt x="3376138" y="1302347"/>
                </a:lnTo>
                <a:lnTo>
                  <a:pt x="2644118" y="178539"/>
                </a:lnTo>
                <a:lnTo>
                  <a:pt x="2632464" y="167683"/>
                </a:lnTo>
                <a:lnTo>
                  <a:pt x="2617855" y="163687"/>
                </a:lnTo>
                <a:close/>
              </a:path>
              <a:path w="7113269" h="5394959">
                <a:moveTo>
                  <a:pt x="2144950" y="9549"/>
                </a:moveTo>
                <a:lnTo>
                  <a:pt x="463305" y="9549"/>
                </a:lnTo>
                <a:lnTo>
                  <a:pt x="455602" y="10469"/>
                </a:lnTo>
                <a:lnTo>
                  <a:pt x="9497" y="613572"/>
                </a:lnTo>
                <a:lnTo>
                  <a:pt x="3278" y="630815"/>
                </a:lnTo>
                <a:lnTo>
                  <a:pt x="6862" y="647647"/>
                </a:lnTo>
                <a:lnTo>
                  <a:pt x="18392" y="660423"/>
                </a:lnTo>
                <a:lnTo>
                  <a:pt x="36009" y="665498"/>
                </a:lnTo>
                <a:lnTo>
                  <a:pt x="1717581" y="665780"/>
                </a:lnTo>
                <a:lnTo>
                  <a:pt x="1725296" y="664860"/>
                </a:lnTo>
                <a:lnTo>
                  <a:pt x="2171473" y="61453"/>
                </a:lnTo>
                <a:lnTo>
                  <a:pt x="2177687" y="44212"/>
                </a:lnTo>
                <a:lnTo>
                  <a:pt x="2174094" y="27385"/>
                </a:lnTo>
                <a:lnTo>
                  <a:pt x="2162560" y="14615"/>
                </a:lnTo>
                <a:lnTo>
                  <a:pt x="2144950" y="9549"/>
                </a:lnTo>
                <a:close/>
              </a:path>
            </a:pathLst>
          </a:custGeom>
          <a:solidFill>
            <a:srgbClr val="C83D96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1" descr="A picture containing text, outdoor, tree&#10;&#10;Description automatically generated">
            <a:extLst>
              <a:ext uri="{FF2B5EF4-FFF2-40B4-BE49-F238E27FC236}">
                <a16:creationId xmlns:a16="http://schemas.microsoft.com/office/drawing/2014/main" id="{0A8C4017-8987-4954-A714-0DA59060D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3807" y="1026102"/>
            <a:ext cx="3856138" cy="626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97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3771DF-12D8-7B4A-8A23-26701A8DC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73" y="923929"/>
            <a:ext cx="3013519" cy="79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41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" b="1607"/>
          <a:stretch>
            <a:fillRect/>
          </a:stretch>
        </p:blipFill>
        <p:spPr>
          <a:xfrm>
            <a:off x="12301801" y="0"/>
            <a:ext cx="7789862" cy="11309350"/>
          </a:xfr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CC63040E-2A60-B640-9E65-849E5195BB94}"/>
              </a:ext>
            </a:extLst>
          </p:cNvPr>
          <p:cNvSpPr/>
          <p:nvPr/>
        </p:nvSpPr>
        <p:spPr>
          <a:xfrm>
            <a:off x="63" y="1"/>
            <a:ext cx="12313698" cy="11309350"/>
          </a:xfrm>
          <a:custGeom>
            <a:avLst/>
            <a:gdLst/>
            <a:ahLst/>
            <a:cxnLst/>
            <a:rect l="l" t="t" r="r" b="b"/>
            <a:pathLst>
              <a:path w="15864840" h="11308715">
                <a:moveTo>
                  <a:pt x="0" y="11308556"/>
                </a:moveTo>
                <a:lnTo>
                  <a:pt x="15864637" y="11308556"/>
                </a:lnTo>
                <a:lnTo>
                  <a:pt x="15864637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273749"/>
          </a:solidFill>
        </p:spPr>
        <p:txBody>
          <a:bodyPr wrap="square" lIns="0" tIns="0" rIns="0" bIns="0" rtlCol="0"/>
          <a:lstStyle/>
          <a:p>
            <a:endParaRPr sz="2648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BCA73246-24C5-E44C-A16D-273DEE0B8F0D}"/>
              </a:ext>
            </a:extLst>
          </p:cNvPr>
          <p:cNvSpPr txBox="1">
            <a:spLocks/>
          </p:cNvSpPr>
          <p:nvPr/>
        </p:nvSpPr>
        <p:spPr>
          <a:xfrm>
            <a:off x="681107" y="2455892"/>
            <a:ext cx="10587990" cy="136575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baseline="0">
                <a:latin typeface="Cera Pro Black" pitchFamily="2" charset="0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AU" sz="8800" b="1" kern="0" spc="-15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 of the CEO</a:t>
            </a:r>
            <a:endParaRPr lang="en-AU" sz="8800" b="1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1B3541-3E5D-ED43-A4FE-EC1DEB8CC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762" y="4831090"/>
            <a:ext cx="7113270" cy="5394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D50735-8D22-0B43-9DD8-CCA4FFB8A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07" y="9831139"/>
            <a:ext cx="2823778" cy="74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25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10474" y="10550848"/>
            <a:ext cx="5253527" cy="286363"/>
            <a:chOff x="979042" y="10223234"/>
            <a:chExt cx="5253923" cy="286385"/>
          </a:xfrm>
        </p:grpSpPr>
        <p:sp>
          <p:nvSpPr>
            <p:cNvPr id="28" name="object 3"/>
            <p:cNvSpPr/>
            <p:nvPr/>
          </p:nvSpPr>
          <p:spPr>
            <a:xfrm>
              <a:off x="979042" y="10223234"/>
              <a:ext cx="380365" cy="286385"/>
            </a:xfrm>
            <a:custGeom>
              <a:avLst/>
              <a:gdLst/>
              <a:ahLst/>
              <a:cxnLst/>
              <a:rect l="l" t="t" r="r" b="b"/>
              <a:pathLst>
                <a:path w="380365" h="286384">
                  <a:moveTo>
                    <a:pt x="148183" y="0"/>
                  </a:moveTo>
                  <a:lnTo>
                    <a:pt x="42920" y="0"/>
                  </a:lnTo>
                  <a:lnTo>
                    <a:pt x="40731" y="900"/>
                  </a:lnTo>
                  <a:lnTo>
                    <a:pt x="2376" y="38993"/>
                  </a:lnTo>
                  <a:lnTo>
                    <a:pt x="0" y="46742"/>
                  </a:lnTo>
                  <a:lnTo>
                    <a:pt x="198" y="47548"/>
                  </a:lnTo>
                  <a:lnTo>
                    <a:pt x="184528" y="285132"/>
                  </a:lnTo>
                  <a:lnTo>
                    <a:pt x="187041" y="286357"/>
                  </a:lnTo>
                  <a:lnTo>
                    <a:pt x="189816" y="286357"/>
                  </a:lnTo>
                  <a:lnTo>
                    <a:pt x="193063" y="286326"/>
                  </a:lnTo>
                  <a:lnTo>
                    <a:pt x="195512" y="285132"/>
                  </a:lnTo>
                  <a:lnTo>
                    <a:pt x="377214" y="51820"/>
                  </a:lnTo>
                  <a:lnTo>
                    <a:pt x="190025" y="51820"/>
                  </a:lnTo>
                  <a:lnTo>
                    <a:pt x="154822" y="3277"/>
                  </a:lnTo>
                  <a:lnTo>
                    <a:pt x="148780" y="52"/>
                  </a:lnTo>
                  <a:lnTo>
                    <a:pt x="148183" y="0"/>
                  </a:lnTo>
                  <a:close/>
                </a:path>
                <a:path w="380365" h="286384">
                  <a:moveTo>
                    <a:pt x="193063" y="286326"/>
                  </a:moveTo>
                  <a:lnTo>
                    <a:pt x="190130" y="286326"/>
                  </a:lnTo>
                  <a:lnTo>
                    <a:pt x="192999" y="286357"/>
                  </a:lnTo>
                  <a:close/>
                </a:path>
                <a:path w="380365" h="286384">
                  <a:moveTo>
                    <a:pt x="231521" y="20"/>
                  </a:moveTo>
                  <a:lnTo>
                    <a:pt x="231294" y="31"/>
                  </a:lnTo>
                  <a:lnTo>
                    <a:pt x="230715" y="104"/>
                  </a:lnTo>
                  <a:lnTo>
                    <a:pt x="190025" y="51820"/>
                  </a:lnTo>
                  <a:lnTo>
                    <a:pt x="377214" y="51820"/>
                  </a:lnTo>
                  <a:lnTo>
                    <a:pt x="380040" y="46742"/>
                  </a:lnTo>
                  <a:lnTo>
                    <a:pt x="379977" y="43297"/>
                  </a:lnTo>
                  <a:lnTo>
                    <a:pt x="339309" y="900"/>
                  </a:lnTo>
                  <a:lnTo>
                    <a:pt x="337207" y="31"/>
                  </a:lnTo>
                  <a:lnTo>
                    <a:pt x="231521" y="20"/>
                  </a:lnTo>
                  <a:close/>
                </a:path>
                <a:path w="380365" h="286384">
                  <a:moveTo>
                    <a:pt x="148550" y="10"/>
                  </a:moveTo>
                  <a:lnTo>
                    <a:pt x="148731" y="31"/>
                  </a:lnTo>
                  <a:lnTo>
                    <a:pt x="148550" y="10"/>
                  </a:lnTo>
                  <a:close/>
                </a:path>
                <a:path w="380365" h="286384">
                  <a:moveTo>
                    <a:pt x="337131" y="0"/>
                  </a:moveTo>
                  <a:lnTo>
                    <a:pt x="231553" y="31"/>
                  </a:lnTo>
                  <a:lnTo>
                    <a:pt x="337207" y="31"/>
                  </a:lnTo>
                  <a:close/>
                </a:path>
                <a:path w="380365" h="286384">
                  <a:moveTo>
                    <a:pt x="231490" y="10"/>
                  </a:moveTo>
                  <a:close/>
                </a:path>
              </a:pathLst>
            </a:custGeom>
            <a:solidFill>
              <a:srgbClr val="739DD2"/>
            </a:solidFill>
          </p:spPr>
          <p:txBody>
            <a:bodyPr wrap="square" lIns="0" tIns="0" rIns="0" bIns="0" rtlCol="0"/>
            <a:lstStyle/>
            <a:p>
              <a:endParaRPr sz="2183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object 20"/>
            <p:cNvSpPr txBox="1"/>
            <p:nvPr/>
          </p:nvSpPr>
          <p:spPr>
            <a:xfrm>
              <a:off x="1608259" y="10223234"/>
              <a:ext cx="4624706" cy="268810"/>
            </a:xfrm>
            <a:prstGeom prst="rect">
              <a:avLst/>
            </a:prstGeom>
          </p:spPr>
          <p:txBody>
            <a:bodyPr vert="horz" wrap="square" lIns="0" tIns="14603" rIns="0" bIns="0" rtlCol="0">
              <a:spAutoFit/>
            </a:bodyPr>
            <a:lstStyle/>
            <a:p>
              <a:pPr marL="12699">
                <a:spcBef>
                  <a:spcPts val="114"/>
                </a:spcBef>
              </a:pPr>
              <a:r>
                <a:rPr sz="1651" b="1" spc="-10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#LOVEVICPARK </a:t>
              </a:r>
              <a:r>
                <a:rPr sz="1651" b="1" spc="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|</a:t>
              </a:r>
              <a:r>
                <a:rPr sz="1651" b="1" spc="44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1651" b="1" spc="-2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VICTORIAPARK.WA.GOV.AU</a:t>
              </a:r>
              <a:endParaRPr sz="165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" name="object 18"/>
          <p:cNvSpPr txBox="1">
            <a:spLocks/>
          </p:cNvSpPr>
          <p:nvPr/>
        </p:nvSpPr>
        <p:spPr>
          <a:xfrm>
            <a:off x="1253742" y="4025307"/>
            <a:ext cx="10839185" cy="1073983"/>
          </a:xfrm>
          <a:prstGeom prst="rect">
            <a:avLst/>
          </a:prstGeom>
        </p:spPr>
        <p:txBody>
          <a:bodyPr vert="horz" wrap="square" lIns="0" tIns="400656" rIns="0" bIns="0" rtlCol="0" anchor="t">
            <a:spAutoFit/>
          </a:bodyPr>
          <a:lstStyle>
            <a:lvl1pPr marL="0" eaLnBrk="1" hangingPunct="1">
              <a:defRPr sz="5336" b="1" i="0">
                <a:solidFill>
                  <a:srgbClr val="273749"/>
                </a:solidFill>
                <a:latin typeface="Cera Pro"/>
                <a:ea typeface="+mn-ea"/>
                <a:cs typeface="Cera Pro"/>
              </a:defRPr>
            </a:lvl1pPr>
            <a:lvl2pPr marL="554492" eaLnBrk="1" hangingPunct="1">
              <a:defRPr>
                <a:latin typeface="+mn-lt"/>
                <a:ea typeface="+mn-ea"/>
                <a:cs typeface="+mn-cs"/>
              </a:defRPr>
            </a:lvl2pPr>
            <a:lvl3pPr marL="1108984" eaLnBrk="1" hangingPunct="1">
              <a:defRPr>
                <a:latin typeface="+mn-lt"/>
                <a:ea typeface="+mn-ea"/>
                <a:cs typeface="+mn-cs"/>
              </a:defRPr>
            </a:lvl3pPr>
            <a:lvl4pPr marL="1663476" eaLnBrk="1" hangingPunct="1">
              <a:defRPr>
                <a:latin typeface="+mn-lt"/>
                <a:ea typeface="+mn-ea"/>
                <a:cs typeface="+mn-cs"/>
              </a:defRPr>
            </a:lvl4pPr>
            <a:lvl5pPr marL="2217969" eaLnBrk="1" hangingPunct="1">
              <a:defRPr>
                <a:latin typeface="+mn-lt"/>
                <a:ea typeface="+mn-ea"/>
                <a:cs typeface="+mn-cs"/>
              </a:defRPr>
            </a:lvl5pPr>
            <a:lvl6pPr marL="2772461" eaLnBrk="1" hangingPunct="1">
              <a:defRPr>
                <a:latin typeface="+mn-lt"/>
                <a:ea typeface="+mn-ea"/>
                <a:cs typeface="+mn-cs"/>
              </a:defRPr>
            </a:lvl6pPr>
            <a:lvl7pPr marL="3326953" eaLnBrk="1" hangingPunct="1">
              <a:defRPr>
                <a:latin typeface="+mn-lt"/>
                <a:ea typeface="+mn-ea"/>
                <a:cs typeface="+mn-cs"/>
              </a:defRPr>
            </a:lvl7pPr>
            <a:lvl8pPr marL="3881445" eaLnBrk="1" hangingPunct="1">
              <a:defRPr>
                <a:latin typeface="+mn-lt"/>
                <a:ea typeface="+mn-ea"/>
                <a:cs typeface="+mn-cs"/>
              </a:defRPr>
            </a:lvl8pPr>
            <a:lvl9pPr marL="4435937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12065" defTabSz="753888">
              <a:spcBef>
                <a:spcPts val="3155"/>
              </a:spcBef>
            </a:pPr>
            <a:endParaRPr lang="en-US" sz="4350" kern="0" spc="15">
              <a:latin typeface="Segoe UI"/>
              <a:cs typeface="Segoe UI"/>
            </a:endParaRPr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D483F81-08E7-4041-A3F8-8D1B8E42D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50" y="585505"/>
            <a:ext cx="14762611" cy="2360305"/>
          </a:xfrm>
          <a:prstGeom prst="rect">
            <a:avLst/>
          </a:prstGeom>
        </p:spPr>
      </p:pic>
      <p:pic>
        <p:nvPicPr>
          <p:cNvPr id="5" name="Picture 5" descr="A picture containing person, people, conference room, dining table&#10;&#10;Description automatically generated">
            <a:extLst>
              <a:ext uri="{FF2B5EF4-FFF2-40B4-BE49-F238E27FC236}">
                <a16:creationId xmlns:a16="http://schemas.microsoft.com/office/drawing/2014/main" id="{9514082E-802B-4D81-A6C6-2F83AB3E7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62" b="3610"/>
          <a:stretch/>
        </p:blipFill>
        <p:spPr>
          <a:xfrm>
            <a:off x="16152628" y="2945803"/>
            <a:ext cx="3857214" cy="373128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9236C1B-422B-4C61-BAC9-5DCC1341D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586" y="3848620"/>
            <a:ext cx="3774528" cy="4545882"/>
          </a:xfrm>
          <a:prstGeom prst="rect">
            <a:avLst/>
          </a:prstGeom>
        </p:spPr>
      </p:pic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6764D7FF-723F-4855-94FD-3544BF514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435" y="3913871"/>
            <a:ext cx="3196500" cy="4557164"/>
          </a:xfrm>
          <a:prstGeom prst="rect">
            <a:avLst/>
          </a:prstGeom>
        </p:spPr>
      </p:pic>
      <p:pic>
        <p:nvPicPr>
          <p:cNvPr id="8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9162E0D-37A6-4377-8487-073C2041C4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23" b="264"/>
          <a:stretch/>
        </p:blipFill>
        <p:spPr>
          <a:xfrm>
            <a:off x="11096177" y="3853879"/>
            <a:ext cx="3082918" cy="5996687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F37AF8C6-3FD0-4AA5-BE82-67E295E74F47}"/>
              </a:ext>
            </a:extLst>
          </p:cNvPr>
          <p:cNvSpPr/>
          <p:nvPr/>
        </p:nvSpPr>
        <p:spPr>
          <a:xfrm>
            <a:off x="16154391" y="8333098"/>
            <a:ext cx="3861972" cy="2823710"/>
          </a:xfrm>
          <a:custGeom>
            <a:avLst/>
            <a:gdLst/>
            <a:ahLst/>
            <a:cxnLst/>
            <a:rect l="l" t="t" r="r" b="b"/>
            <a:pathLst>
              <a:path w="7113269" h="5394959">
                <a:moveTo>
                  <a:pt x="7080423" y="1076930"/>
                </a:moveTo>
                <a:lnTo>
                  <a:pt x="5354423" y="1077192"/>
                </a:lnTo>
                <a:lnTo>
                  <a:pt x="3739844" y="3127590"/>
                </a:lnTo>
                <a:lnTo>
                  <a:pt x="3737415" y="3134679"/>
                </a:lnTo>
                <a:lnTo>
                  <a:pt x="3737415" y="5359993"/>
                </a:lnTo>
                <a:lnTo>
                  <a:pt x="3743872" y="5379738"/>
                </a:lnTo>
                <a:lnTo>
                  <a:pt x="3759512" y="5390952"/>
                </a:lnTo>
                <a:lnTo>
                  <a:pt x="3778739" y="5391715"/>
                </a:lnTo>
                <a:lnTo>
                  <a:pt x="3795957" y="5380108"/>
                </a:lnTo>
                <a:lnTo>
                  <a:pt x="7106244" y="1129777"/>
                </a:lnTo>
                <a:lnTo>
                  <a:pt x="7113104" y="1112446"/>
                </a:lnTo>
                <a:lnTo>
                  <a:pt x="7109829" y="1095288"/>
                </a:lnTo>
                <a:lnTo>
                  <a:pt x="7098306" y="1082163"/>
                </a:lnTo>
                <a:lnTo>
                  <a:pt x="7080423" y="1076930"/>
                </a:lnTo>
                <a:close/>
              </a:path>
              <a:path w="7113269" h="5394959">
                <a:moveTo>
                  <a:pt x="4495249" y="163695"/>
                </a:moveTo>
                <a:lnTo>
                  <a:pt x="4480639" y="167689"/>
                </a:lnTo>
                <a:lnTo>
                  <a:pt x="4468984" y="178539"/>
                </a:lnTo>
                <a:lnTo>
                  <a:pt x="3739258" y="1299311"/>
                </a:lnTo>
                <a:lnTo>
                  <a:pt x="3737415" y="1305520"/>
                </a:lnTo>
                <a:lnTo>
                  <a:pt x="3737415" y="2483516"/>
                </a:lnTo>
                <a:lnTo>
                  <a:pt x="3743867" y="2503250"/>
                </a:lnTo>
                <a:lnTo>
                  <a:pt x="3759499" y="2514464"/>
                </a:lnTo>
                <a:lnTo>
                  <a:pt x="3778722" y="2515234"/>
                </a:lnTo>
                <a:lnTo>
                  <a:pt x="3795947" y="2503641"/>
                </a:lnTo>
                <a:lnTo>
                  <a:pt x="5042935" y="904276"/>
                </a:lnTo>
                <a:lnTo>
                  <a:pt x="5048086" y="894772"/>
                </a:lnTo>
                <a:lnTo>
                  <a:pt x="5049852" y="884381"/>
                </a:lnTo>
                <a:lnTo>
                  <a:pt x="5048229" y="873966"/>
                </a:lnTo>
                <a:lnTo>
                  <a:pt x="5043207" y="864392"/>
                </a:lnTo>
                <a:lnTo>
                  <a:pt x="4522511" y="176643"/>
                </a:lnTo>
                <a:lnTo>
                  <a:pt x="4510109" y="166648"/>
                </a:lnTo>
                <a:lnTo>
                  <a:pt x="4495249" y="163695"/>
                </a:lnTo>
                <a:close/>
              </a:path>
              <a:path w="7113269" h="5394959">
                <a:moveTo>
                  <a:pt x="6649808" y="0"/>
                </a:moveTo>
                <a:lnTo>
                  <a:pt x="4968163" y="0"/>
                </a:lnTo>
                <a:lnTo>
                  <a:pt x="4950548" y="5067"/>
                </a:lnTo>
                <a:lnTo>
                  <a:pt x="4939014" y="17839"/>
                </a:lnTo>
                <a:lnTo>
                  <a:pt x="4935424" y="34667"/>
                </a:lnTo>
                <a:lnTo>
                  <a:pt x="4941640" y="51904"/>
                </a:lnTo>
                <a:lnTo>
                  <a:pt x="5368998" y="642682"/>
                </a:lnTo>
                <a:lnTo>
                  <a:pt x="5395521" y="656231"/>
                </a:lnTo>
                <a:lnTo>
                  <a:pt x="7077104" y="655938"/>
                </a:lnTo>
                <a:lnTo>
                  <a:pt x="7094716" y="650870"/>
                </a:lnTo>
                <a:lnTo>
                  <a:pt x="7106247" y="638097"/>
                </a:lnTo>
                <a:lnTo>
                  <a:pt x="7109834" y="621265"/>
                </a:lnTo>
                <a:lnTo>
                  <a:pt x="7103616" y="604023"/>
                </a:lnTo>
                <a:lnTo>
                  <a:pt x="6676320" y="13528"/>
                </a:lnTo>
                <a:lnTo>
                  <a:pt x="6649808" y="0"/>
                </a:lnTo>
                <a:close/>
              </a:path>
              <a:path w="7113269" h="5394959">
                <a:moveTo>
                  <a:pt x="32690" y="1076930"/>
                </a:moveTo>
                <a:lnTo>
                  <a:pt x="14805" y="1082163"/>
                </a:lnTo>
                <a:lnTo>
                  <a:pt x="3278" y="1095288"/>
                </a:lnTo>
                <a:lnTo>
                  <a:pt x="0" y="1112446"/>
                </a:lnTo>
                <a:lnTo>
                  <a:pt x="6858" y="1129777"/>
                </a:lnTo>
                <a:lnTo>
                  <a:pt x="3319427" y="5383113"/>
                </a:lnTo>
                <a:lnTo>
                  <a:pt x="3336650" y="5394718"/>
                </a:lnTo>
                <a:lnTo>
                  <a:pt x="3355877" y="5393953"/>
                </a:lnTo>
                <a:lnTo>
                  <a:pt x="3371514" y="5382739"/>
                </a:lnTo>
                <a:lnTo>
                  <a:pt x="3377970" y="5362999"/>
                </a:lnTo>
                <a:lnTo>
                  <a:pt x="3377970" y="3137684"/>
                </a:lnTo>
                <a:lnTo>
                  <a:pt x="1784490" y="1089799"/>
                </a:lnTo>
                <a:lnTo>
                  <a:pt x="32690" y="1076930"/>
                </a:lnTo>
                <a:close/>
              </a:path>
              <a:path w="7113269" h="5394959">
                <a:moveTo>
                  <a:pt x="2617855" y="163687"/>
                </a:moveTo>
                <a:lnTo>
                  <a:pt x="2069884" y="864392"/>
                </a:lnTo>
                <a:lnTo>
                  <a:pt x="2063254" y="884381"/>
                </a:lnTo>
                <a:lnTo>
                  <a:pt x="2065025" y="894772"/>
                </a:lnTo>
                <a:lnTo>
                  <a:pt x="2070177" y="904276"/>
                </a:lnTo>
                <a:lnTo>
                  <a:pt x="3319438" y="2506583"/>
                </a:lnTo>
                <a:lnTo>
                  <a:pt x="3336663" y="2518181"/>
                </a:lnTo>
                <a:lnTo>
                  <a:pt x="3355886" y="2517410"/>
                </a:lnTo>
                <a:lnTo>
                  <a:pt x="3371518" y="2506194"/>
                </a:lnTo>
                <a:lnTo>
                  <a:pt x="3377970" y="2486458"/>
                </a:lnTo>
                <a:lnTo>
                  <a:pt x="3377970" y="1308546"/>
                </a:lnTo>
                <a:lnTo>
                  <a:pt x="3376138" y="1302347"/>
                </a:lnTo>
                <a:lnTo>
                  <a:pt x="2644118" y="178539"/>
                </a:lnTo>
                <a:lnTo>
                  <a:pt x="2632464" y="167683"/>
                </a:lnTo>
                <a:lnTo>
                  <a:pt x="2617855" y="163687"/>
                </a:lnTo>
                <a:close/>
              </a:path>
              <a:path w="7113269" h="5394959">
                <a:moveTo>
                  <a:pt x="2144950" y="9549"/>
                </a:moveTo>
                <a:lnTo>
                  <a:pt x="463305" y="9549"/>
                </a:lnTo>
                <a:lnTo>
                  <a:pt x="455602" y="10469"/>
                </a:lnTo>
                <a:lnTo>
                  <a:pt x="9497" y="613572"/>
                </a:lnTo>
                <a:lnTo>
                  <a:pt x="3278" y="630815"/>
                </a:lnTo>
                <a:lnTo>
                  <a:pt x="6862" y="647647"/>
                </a:lnTo>
                <a:lnTo>
                  <a:pt x="18392" y="660423"/>
                </a:lnTo>
                <a:lnTo>
                  <a:pt x="36009" y="665498"/>
                </a:lnTo>
                <a:lnTo>
                  <a:pt x="1717581" y="665780"/>
                </a:lnTo>
                <a:lnTo>
                  <a:pt x="1725296" y="664860"/>
                </a:lnTo>
                <a:lnTo>
                  <a:pt x="2171473" y="61453"/>
                </a:lnTo>
                <a:lnTo>
                  <a:pt x="2177687" y="44212"/>
                </a:lnTo>
                <a:lnTo>
                  <a:pt x="2174094" y="27385"/>
                </a:lnTo>
                <a:lnTo>
                  <a:pt x="2162560" y="14615"/>
                </a:lnTo>
                <a:lnTo>
                  <a:pt x="2144950" y="9549"/>
                </a:lnTo>
                <a:close/>
              </a:path>
            </a:pathLst>
          </a:custGeom>
          <a:solidFill>
            <a:srgbClr val="C83D96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0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10474" y="10550848"/>
            <a:ext cx="5253527" cy="286363"/>
            <a:chOff x="979042" y="10223234"/>
            <a:chExt cx="5253923" cy="286385"/>
          </a:xfrm>
        </p:grpSpPr>
        <p:sp>
          <p:nvSpPr>
            <p:cNvPr id="28" name="object 3"/>
            <p:cNvSpPr/>
            <p:nvPr/>
          </p:nvSpPr>
          <p:spPr>
            <a:xfrm>
              <a:off x="979042" y="10223234"/>
              <a:ext cx="380365" cy="286385"/>
            </a:xfrm>
            <a:custGeom>
              <a:avLst/>
              <a:gdLst/>
              <a:ahLst/>
              <a:cxnLst/>
              <a:rect l="l" t="t" r="r" b="b"/>
              <a:pathLst>
                <a:path w="380365" h="286384">
                  <a:moveTo>
                    <a:pt x="148183" y="0"/>
                  </a:moveTo>
                  <a:lnTo>
                    <a:pt x="42920" y="0"/>
                  </a:lnTo>
                  <a:lnTo>
                    <a:pt x="40731" y="900"/>
                  </a:lnTo>
                  <a:lnTo>
                    <a:pt x="2376" y="38993"/>
                  </a:lnTo>
                  <a:lnTo>
                    <a:pt x="0" y="46742"/>
                  </a:lnTo>
                  <a:lnTo>
                    <a:pt x="198" y="47548"/>
                  </a:lnTo>
                  <a:lnTo>
                    <a:pt x="184528" y="285132"/>
                  </a:lnTo>
                  <a:lnTo>
                    <a:pt x="187041" y="286357"/>
                  </a:lnTo>
                  <a:lnTo>
                    <a:pt x="189816" y="286357"/>
                  </a:lnTo>
                  <a:lnTo>
                    <a:pt x="193063" y="286326"/>
                  </a:lnTo>
                  <a:lnTo>
                    <a:pt x="195512" y="285132"/>
                  </a:lnTo>
                  <a:lnTo>
                    <a:pt x="377214" y="51820"/>
                  </a:lnTo>
                  <a:lnTo>
                    <a:pt x="190025" y="51820"/>
                  </a:lnTo>
                  <a:lnTo>
                    <a:pt x="154822" y="3277"/>
                  </a:lnTo>
                  <a:lnTo>
                    <a:pt x="148780" y="52"/>
                  </a:lnTo>
                  <a:lnTo>
                    <a:pt x="148183" y="0"/>
                  </a:lnTo>
                  <a:close/>
                </a:path>
                <a:path w="380365" h="286384">
                  <a:moveTo>
                    <a:pt x="193063" y="286326"/>
                  </a:moveTo>
                  <a:lnTo>
                    <a:pt x="190130" y="286326"/>
                  </a:lnTo>
                  <a:lnTo>
                    <a:pt x="192999" y="286357"/>
                  </a:lnTo>
                  <a:close/>
                </a:path>
                <a:path w="380365" h="286384">
                  <a:moveTo>
                    <a:pt x="231521" y="20"/>
                  </a:moveTo>
                  <a:lnTo>
                    <a:pt x="231294" y="31"/>
                  </a:lnTo>
                  <a:lnTo>
                    <a:pt x="230715" y="104"/>
                  </a:lnTo>
                  <a:lnTo>
                    <a:pt x="190025" y="51820"/>
                  </a:lnTo>
                  <a:lnTo>
                    <a:pt x="377214" y="51820"/>
                  </a:lnTo>
                  <a:lnTo>
                    <a:pt x="380040" y="46742"/>
                  </a:lnTo>
                  <a:lnTo>
                    <a:pt x="379977" y="43297"/>
                  </a:lnTo>
                  <a:lnTo>
                    <a:pt x="339309" y="900"/>
                  </a:lnTo>
                  <a:lnTo>
                    <a:pt x="337207" y="31"/>
                  </a:lnTo>
                  <a:lnTo>
                    <a:pt x="231521" y="20"/>
                  </a:lnTo>
                  <a:close/>
                </a:path>
                <a:path w="380365" h="286384">
                  <a:moveTo>
                    <a:pt x="148550" y="10"/>
                  </a:moveTo>
                  <a:lnTo>
                    <a:pt x="148731" y="31"/>
                  </a:lnTo>
                  <a:lnTo>
                    <a:pt x="148550" y="10"/>
                  </a:lnTo>
                  <a:close/>
                </a:path>
                <a:path w="380365" h="286384">
                  <a:moveTo>
                    <a:pt x="337131" y="0"/>
                  </a:moveTo>
                  <a:lnTo>
                    <a:pt x="231553" y="31"/>
                  </a:lnTo>
                  <a:lnTo>
                    <a:pt x="337207" y="31"/>
                  </a:lnTo>
                  <a:close/>
                </a:path>
                <a:path w="380365" h="286384">
                  <a:moveTo>
                    <a:pt x="231490" y="10"/>
                  </a:moveTo>
                  <a:close/>
                </a:path>
              </a:pathLst>
            </a:custGeom>
            <a:solidFill>
              <a:srgbClr val="739DD2"/>
            </a:solidFill>
          </p:spPr>
          <p:txBody>
            <a:bodyPr wrap="square" lIns="0" tIns="0" rIns="0" bIns="0" rtlCol="0"/>
            <a:lstStyle/>
            <a:p>
              <a:endParaRPr sz="2183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object 20"/>
            <p:cNvSpPr txBox="1"/>
            <p:nvPr/>
          </p:nvSpPr>
          <p:spPr>
            <a:xfrm>
              <a:off x="1608259" y="10223234"/>
              <a:ext cx="4624706" cy="268810"/>
            </a:xfrm>
            <a:prstGeom prst="rect">
              <a:avLst/>
            </a:prstGeom>
          </p:spPr>
          <p:txBody>
            <a:bodyPr vert="horz" wrap="square" lIns="0" tIns="14603" rIns="0" bIns="0" rtlCol="0">
              <a:spAutoFit/>
            </a:bodyPr>
            <a:lstStyle/>
            <a:p>
              <a:pPr marL="12699">
                <a:spcBef>
                  <a:spcPts val="114"/>
                </a:spcBef>
              </a:pPr>
              <a:r>
                <a:rPr sz="1651" b="1" spc="-10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#LOVEVICPARK </a:t>
              </a:r>
              <a:r>
                <a:rPr sz="1651" b="1" spc="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|</a:t>
              </a:r>
              <a:r>
                <a:rPr sz="1651" b="1" spc="44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1651" b="1" spc="-2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VICTORIAPARK.WA.GOV.AU</a:t>
              </a:r>
              <a:endParaRPr sz="165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E37493C-5FA6-E54C-BB67-E0ECE68B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94" y="1453895"/>
            <a:ext cx="2861254" cy="757391"/>
          </a:xfrm>
          <a:prstGeom prst="rect">
            <a:avLst/>
          </a:prstGeom>
        </p:spPr>
      </p:pic>
      <p:sp>
        <p:nvSpPr>
          <p:cNvPr id="10" name="object 18"/>
          <p:cNvSpPr txBox="1">
            <a:spLocks/>
          </p:cNvSpPr>
          <p:nvPr/>
        </p:nvSpPr>
        <p:spPr>
          <a:xfrm>
            <a:off x="1169894" y="2714769"/>
            <a:ext cx="11055641" cy="1077060"/>
          </a:xfrm>
          <a:prstGeom prst="rect">
            <a:avLst/>
          </a:prstGeom>
        </p:spPr>
        <p:txBody>
          <a:bodyPr vert="horz" wrap="square" lIns="0" tIns="400656" rIns="0" bIns="0" rtlCol="0" anchor="t">
            <a:spAutoFit/>
          </a:bodyPr>
          <a:lstStyle>
            <a:lvl1pPr marL="0" eaLnBrk="1" hangingPunct="1">
              <a:defRPr sz="5336" b="1" i="0">
                <a:solidFill>
                  <a:srgbClr val="273749"/>
                </a:solidFill>
                <a:latin typeface="Cera Pro"/>
                <a:ea typeface="+mn-ea"/>
                <a:cs typeface="Cera Pro"/>
              </a:defRPr>
            </a:lvl1pPr>
            <a:lvl2pPr marL="554492" eaLnBrk="1" hangingPunct="1">
              <a:defRPr>
                <a:latin typeface="+mn-lt"/>
                <a:ea typeface="+mn-ea"/>
                <a:cs typeface="+mn-cs"/>
              </a:defRPr>
            </a:lvl2pPr>
            <a:lvl3pPr marL="1108984" eaLnBrk="1" hangingPunct="1">
              <a:defRPr>
                <a:latin typeface="+mn-lt"/>
                <a:ea typeface="+mn-ea"/>
                <a:cs typeface="+mn-cs"/>
              </a:defRPr>
            </a:lvl3pPr>
            <a:lvl4pPr marL="1663476" eaLnBrk="1" hangingPunct="1">
              <a:defRPr>
                <a:latin typeface="+mn-lt"/>
                <a:ea typeface="+mn-ea"/>
                <a:cs typeface="+mn-cs"/>
              </a:defRPr>
            </a:lvl4pPr>
            <a:lvl5pPr marL="2217969" eaLnBrk="1" hangingPunct="1">
              <a:defRPr>
                <a:latin typeface="+mn-lt"/>
                <a:ea typeface="+mn-ea"/>
                <a:cs typeface="+mn-cs"/>
              </a:defRPr>
            </a:lvl5pPr>
            <a:lvl6pPr marL="2772461" eaLnBrk="1" hangingPunct="1">
              <a:defRPr>
                <a:latin typeface="+mn-lt"/>
                <a:ea typeface="+mn-ea"/>
                <a:cs typeface="+mn-cs"/>
              </a:defRPr>
            </a:lvl6pPr>
            <a:lvl7pPr marL="3326953" eaLnBrk="1" hangingPunct="1">
              <a:defRPr>
                <a:latin typeface="+mn-lt"/>
                <a:ea typeface="+mn-ea"/>
                <a:cs typeface="+mn-cs"/>
              </a:defRPr>
            </a:lvl7pPr>
            <a:lvl8pPr marL="3881445" eaLnBrk="1" hangingPunct="1">
              <a:defRPr>
                <a:latin typeface="+mn-lt"/>
                <a:ea typeface="+mn-ea"/>
                <a:cs typeface="+mn-cs"/>
              </a:defRPr>
            </a:lvl8pPr>
            <a:lvl9pPr marL="4435937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1476375" indent="-753745" defTabSz="753888">
              <a:spcBef>
                <a:spcPts val="3155"/>
              </a:spcBef>
              <a:buFont typeface="Arial" panose="020B0604020202020204" pitchFamily="34" charset="0"/>
              <a:buChar char="•"/>
            </a:pPr>
            <a:endParaRPr lang="en-US" sz="4370" b="0" kern="0" spc="15">
              <a:latin typeface="Segoe UI"/>
              <a:cs typeface="Segoe U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8640732-7A16-4E70-A397-5C0122CA2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45" y="403814"/>
            <a:ext cx="16899945" cy="2102951"/>
          </a:xfrm>
          <a:prstGeom prst="rect">
            <a:avLst/>
          </a:prstGeom>
        </p:spPr>
      </p:pic>
      <p:pic>
        <p:nvPicPr>
          <p:cNvPr id="5" name="Picture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376854CF-287B-46FA-BB1E-5C4FAE832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915" y="91763"/>
            <a:ext cx="2816528" cy="7236577"/>
          </a:xfrm>
          <a:prstGeom prst="rect">
            <a:avLst/>
          </a:prstGeom>
        </p:spPr>
      </p:pic>
      <p:pic>
        <p:nvPicPr>
          <p:cNvPr id="6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B71770-346A-49B3-B43A-3B25FEE77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511" y="3148037"/>
            <a:ext cx="2899498" cy="5904814"/>
          </a:xfrm>
          <a:prstGeom prst="rect">
            <a:avLst/>
          </a:prstGeom>
        </p:spPr>
      </p:pic>
      <p:pic>
        <p:nvPicPr>
          <p:cNvPr id="8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946B41-1B38-407D-8520-9B559883A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3397" y="3033432"/>
            <a:ext cx="2819172" cy="6361038"/>
          </a:xfrm>
          <a:prstGeom prst="rect">
            <a:avLst/>
          </a:prstGeom>
        </p:spPr>
      </p:pic>
      <p:pic>
        <p:nvPicPr>
          <p:cNvPr id="11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685262-747B-4017-ADDA-8CA7FAF816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9637" y="3037382"/>
            <a:ext cx="2676804" cy="6949050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E19F8D88-B274-4518-806B-E2ECE02C325D}"/>
              </a:ext>
            </a:extLst>
          </p:cNvPr>
          <p:cNvSpPr/>
          <p:nvPr/>
        </p:nvSpPr>
        <p:spPr>
          <a:xfrm>
            <a:off x="17044908" y="8872923"/>
            <a:ext cx="2984947" cy="2283885"/>
          </a:xfrm>
          <a:custGeom>
            <a:avLst/>
            <a:gdLst/>
            <a:ahLst/>
            <a:cxnLst/>
            <a:rect l="l" t="t" r="r" b="b"/>
            <a:pathLst>
              <a:path w="7113269" h="5394959">
                <a:moveTo>
                  <a:pt x="7080423" y="1076930"/>
                </a:moveTo>
                <a:lnTo>
                  <a:pt x="5354423" y="1077192"/>
                </a:lnTo>
                <a:lnTo>
                  <a:pt x="3739844" y="3127590"/>
                </a:lnTo>
                <a:lnTo>
                  <a:pt x="3737415" y="3134679"/>
                </a:lnTo>
                <a:lnTo>
                  <a:pt x="3737415" y="5359993"/>
                </a:lnTo>
                <a:lnTo>
                  <a:pt x="3743872" y="5379738"/>
                </a:lnTo>
                <a:lnTo>
                  <a:pt x="3759512" y="5390952"/>
                </a:lnTo>
                <a:lnTo>
                  <a:pt x="3778739" y="5391715"/>
                </a:lnTo>
                <a:lnTo>
                  <a:pt x="3795957" y="5380108"/>
                </a:lnTo>
                <a:lnTo>
                  <a:pt x="7106244" y="1129777"/>
                </a:lnTo>
                <a:lnTo>
                  <a:pt x="7113104" y="1112446"/>
                </a:lnTo>
                <a:lnTo>
                  <a:pt x="7109829" y="1095288"/>
                </a:lnTo>
                <a:lnTo>
                  <a:pt x="7098306" y="1082163"/>
                </a:lnTo>
                <a:lnTo>
                  <a:pt x="7080423" y="1076930"/>
                </a:lnTo>
                <a:close/>
              </a:path>
              <a:path w="7113269" h="5394959">
                <a:moveTo>
                  <a:pt x="4495249" y="163695"/>
                </a:moveTo>
                <a:lnTo>
                  <a:pt x="4480639" y="167689"/>
                </a:lnTo>
                <a:lnTo>
                  <a:pt x="4468984" y="178539"/>
                </a:lnTo>
                <a:lnTo>
                  <a:pt x="3739258" y="1299311"/>
                </a:lnTo>
                <a:lnTo>
                  <a:pt x="3737415" y="1305520"/>
                </a:lnTo>
                <a:lnTo>
                  <a:pt x="3737415" y="2483516"/>
                </a:lnTo>
                <a:lnTo>
                  <a:pt x="3743867" y="2503250"/>
                </a:lnTo>
                <a:lnTo>
                  <a:pt x="3759499" y="2514464"/>
                </a:lnTo>
                <a:lnTo>
                  <a:pt x="3778722" y="2515234"/>
                </a:lnTo>
                <a:lnTo>
                  <a:pt x="3795947" y="2503641"/>
                </a:lnTo>
                <a:lnTo>
                  <a:pt x="5042935" y="904276"/>
                </a:lnTo>
                <a:lnTo>
                  <a:pt x="5048086" y="894772"/>
                </a:lnTo>
                <a:lnTo>
                  <a:pt x="5049852" y="884381"/>
                </a:lnTo>
                <a:lnTo>
                  <a:pt x="5048229" y="873966"/>
                </a:lnTo>
                <a:lnTo>
                  <a:pt x="5043207" y="864392"/>
                </a:lnTo>
                <a:lnTo>
                  <a:pt x="4522511" y="176643"/>
                </a:lnTo>
                <a:lnTo>
                  <a:pt x="4510109" y="166648"/>
                </a:lnTo>
                <a:lnTo>
                  <a:pt x="4495249" y="163695"/>
                </a:lnTo>
                <a:close/>
              </a:path>
              <a:path w="7113269" h="5394959">
                <a:moveTo>
                  <a:pt x="6649808" y="0"/>
                </a:moveTo>
                <a:lnTo>
                  <a:pt x="4968163" y="0"/>
                </a:lnTo>
                <a:lnTo>
                  <a:pt x="4950548" y="5067"/>
                </a:lnTo>
                <a:lnTo>
                  <a:pt x="4939014" y="17839"/>
                </a:lnTo>
                <a:lnTo>
                  <a:pt x="4935424" y="34667"/>
                </a:lnTo>
                <a:lnTo>
                  <a:pt x="4941640" y="51904"/>
                </a:lnTo>
                <a:lnTo>
                  <a:pt x="5368998" y="642682"/>
                </a:lnTo>
                <a:lnTo>
                  <a:pt x="5395521" y="656231"/>
                </a:lnTo>
                <a:lnTo>
                  <a:pt x="7077104" y="655938"/>
                </a:lnTo>
                <a:lnTo>
                  <a:pt x="7094716" y="650870"/>
                </a:lnTo>
                <a:lnTo>
                  <a:pt x="7106247" y="638097"/>
                </a:lnTo>
                <a:lnTo>
                  <a:pt x="7109834" y="621265"/>
                </a:lnTo>
                <a:lnTo>
                  <a:pt x="7103616" y="604023"/>
                </a:lnTo>
                <a:lnTo>
                  <a:pt x="6676320" y="13528"/>
                </a:lnTo>
                <a:lnTo>
                  <a:pt x="6649808" y="0"/>
                </a:lnTo>
                <a:close/>
              </a:path>
              <a:path w="7113269" h="5394959">
                <a:moveTo>
                  <a:pt x="32690" y="1076930"/>
                </a:moveTo>
                <a:lnTo>
                  <a:pt x="14805" y="1082163"/>
                </a:lnTo>
                <a:lnTo>
                  <a:pt x="3278" y="1095288"/>
                </a:lnTo>
                <a:lnTo>
                  <a:pt x="0" y="1112446"/>
                </a:lnTo>
                <a:lnTo>
                  <a:pt x="6858" y="1129777"/>
                </a:lnTo>
                <a:lnTo>
                  <a:pt x="3319427" y="5383113"/>
                </a:lnTo>
                <a:lnTo>
                  <a:pt x="3336650" y="5394718"/>
                </a:lnTo>
                <a:lnTo>
                  <a:pt x="3355877" y="5393953"/>
                </a:lnTo>
                <a:lnTo>
                  <a:pt x="3371514" y="5382739"/>
                </a:lnTo>
                <a:lnTo>
                  <a:pt x="3377970" y="5362999"/>
                </a:lnTo>
                <a:lnTo>
                  <a:pt x="3377970" y="3137684"/>
                </a:lnTo>
                <a:lnTo>
                  <a:pt x="1784490" y="1089799"/>
                </a:lnTo>
                <a:lnTo>
                  <a:pt x="32690" y="1076930"/>
                </a:lnTo>
                <a:close/>
              </a:path>
              <a:path w="7113269" h="5394959">
                <a:moveTo>
                  <a:pt x="2617855" y="163687"/>
                </a:moveTo>
                <a:lnTo>
                  <a:pt x="2069884" y="864392"/>
                </a:lnTo>
                <a:lnTo>
                  <a:pt x="2063254" y="884381"/>
                </a:lnTo>
                <a:lnTo>
                  <a:pt x="2065025" y="894772"/>
                </a:lnTo>
                <a:lnTo>
                  <a:pt x="2070177" y="904276"/>
                </a:lnTo>
                <a:lnTo>
                  <a:pt x="3319438" y="2506583"/>
                </a:lnTo>
                <a:lnTo>
                  <a:pt x="3336663" y="2518181"/>
                </a:lnTo>
                <a:lnTo>
                  <a:pt x="3355886" y="2517410"/>
                </a:lnTo>
                <a:lnTo>
                  <a:pt x="3371518" y="2506194"/>
                </a:lnTo>
                <a:lnTo>
                  <a:pt x="3377970" y="2486458"/>
                </a:lnTo>
                <a:lnTo>
                  <a:pt x="3377970" y="1308546"/>
                </a:lnTo>
                <a:lnTo>
                  <a:pt x="3376138" y="1302347"/>
                </a:lnTo>
                <a:lnTo>
                  <a:pt x="2644118" y="178539"/>
                </a:lnTo>
                <a:lnTo>
                  <a:pt x="2632464" y="167683"/>
                </a:lnTo>
                <a:lnTo>
                  <a:pt x="2617855" y="163687"/>
                </a:lnTo>
                <a:close/>
              </a:path>
              <a:path w="7113269" h="5394959">
                <a:moveTo>
                  <a:pt x="2144950" y="9549"/>
                </a:moveTo>
                <a:lnTo>
                  <a:pt x="463305" y="9549"/>
                </a:lnTo>
                <a:lnTo>
                  <a:pt x="455602" y="10469"/>
                </a:lnTo>
                <a:lnTo>
                  <a:pt x="9497" y="613572"/>
                </a:lnTo>
                <a:lnTo>
                  <a:pt x="3278" y="630815"/>
                </a:lnTo>
                <a:lnTo>
                  <a:pt x="6862" y="647647"/>
                </a:lnTo>
                <a:lnTo>
                  <a:pt x="18392" y="660423"/>
                </a:lnTo>
                <a:lnTo>
                  <a:pt x="36009" y="665498"/>
                </a:lnTo>
                <a:lnTo>
                  <a:pt x="1717581" y="665780"/>
                </a:lnTo>
                <a:lnTo>
                  <a:pt x="1725296" y="664860"/>
                </a:lnTo>
                <a:lnTo>
                  <a:pt x="2171473" y="61453"/>
                </a:lnTo>
                <a:lnTo>
                  <a:pt x="2177687" y="44212"/>
                </a:lnTo>
                <a:lnTo>
                  <a:pt x="2174094" y="27385"/>
                </a:lnTo>
                <a:lnTo>
                  <a:pt x="2162560" y="14615"/>
                </a:lnTo>
                <a:lnTo>
                  <a:pt x="2144950" y="9549"/>
                </a:lnTo>
                <a:close/>
              </a:path>
            </a:pathLst>
          </a:custGeom>
          <a:solidFill>
            <a:srgbClr val="C83D96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12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37493C-5FA6-E54C-BB67-E0ECE68B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94" y="1453895"/>
            <a:ext cx="2861254" cy="757391"/>
          </a:xfrm>
          <a:prstGeom prst="rect">
            <a:avLst/>
          </a:prstGeom>
        </p:spPr>
      </p:pic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1AA6BE0-2137-4923-8206-2C51CB6D3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42" y="191916"/>
            <a:ext cx="12356645" cy="403607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44BCF8D-8EB3-41B9-B29E-6C799A48C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4722" y="120139"/>
            <a:ext cx="3924443" cy="7094070"/>
          </a:xfrm>
          <a:prstGeom prst="rect">
            <a:avLst/>
          </a:prstGeom>
        </p:spPr>
      </p:pic>
      <p:pic>
        <p:nvPicPr>
          <p:cNvPr id="6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E8F50D-C302-4ABA-A63D-6A4F5ABF0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312" y="4490064"/>
            <a:ext cx="2800699" cy="5992295"/>
          </a:xfrm>
          <a:prstGeom prst="rect">
            <a:avLst/>
          </a:prstGeom>
        </p:spPr>
      </p:pic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82BA134-8310-408F-A48A-C9BC2E352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6319" y="4451756"/>
            <a:ext cx="2644327" cy="661899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75C8512F-A8F8-4ECA-9F4D-E56AC131F1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879" y="4589684"/>
            <a:ext cx="3070457" cy="5027558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FA22AD1F-7B95-4CC5-AF4F-973474854E12}"/>
              </a:ext>
            </a:extLst>
          </p:cNvPr>
          <p:cNvSpPr/>
          <p:nvPr/>
        </p:nvSpPr>
        <p:spPr>
          <a:xfrm>
            <a:off x="16154391" y="8333098"/>
            <a:ext cx="3861972" cy="2823710"/>
          </a:xfrm>
          <a:custGeom>
            <a:avLst/>
            <a:gdLst/>
            <a:ahLst/>
            <a:cxnLst/>
            <a:rect l="l" t="t" r="r" b="b"/>
            <a:pathLst>
              <a:path w="7113269" h="5394959">
                <a:moveTo>
                  <a:pt x="7080423" y="1076930"/>
                </a:moveTo>
                <a:lnTo>
                  <a:pt x="5354423" y="1077192"/>
                </a:lnTo>
                <a:lnTo>
                  <a:pt x="3739844" y="3127590"/>
                </a:lnTo>
                <a:lnTo>
                  <a:pt x="3737415" y="3134679"/>
                </a:lnTo>
                <a:lnTo>
                  <a:pt x="3737415" y="5359993"/>
                </a:lnTo>
                <a:lnTo>
                  <a:pt x="3743872" y="5379738"/>
                </a:lnTo>
                <a:lnTo>
                  <a:pt x="3759512" y="5390952"/>
                </a:lnTo>
                <a:lnTo>
                  <a:pt x="3778739" y="5391715"/>
                </a:lnTo>
                <a:lnTo>
                  <a:pt x="3795957" y="5380108"/>
                </a:lnTo>
                <a:lnTo>
                  <a:pt x="7106244" y="1129777"/>
                </a:lnTo>
                <a:lnTo>
                  <a:pt x="7113104" y="1112446"/>
                </a:lnTo>
                <a:lnTo>
                  <a:pt x="7109829" y="1095288"/>
                </a:lnTo>
                <a:lnTo>
                  <a:pt x="7098306" y="1082163"/>
                </a:lnTo>
                <a:lnTo>
                  <a:pt x="7080423" y="1076930"/>
                </a:lnTo>
                <a:close/>
              </a:path>
              <a:path w="7113269" h="5394959">
                <a:moveTo>
                  <a:pt x="4495249" y="163695"/>
                </a:moveTo>
                <a:lnTo>
                  <a:pt x="4480639" y="167689"/>
                </a:lnTo>
                <a:lnTo>
                  <a:pt x="4468984" y="178539"/>
                </a:lnTo>
                <a:lnTo>
                  <a:pt x="3739258" y="1299311"/>
                </a:lnTo>
                <a:lnTo>
                  <a:pt x="3737415" y="1305520"/>
                </a:lnTo>
                <a:lnTo>
                  <a:pt x="3737415" y="2483516"/>
                </a:lnTo>
                <a:lnTo>
                  <a:pt x="3743867" y="2503250"/>
                </a:lnTo>
                <a:lnTo>
                  <a:pt x="3759499" y="2514464"/>
                </a:lnTo>
                <a:lnTo>
                  <a:pt x="3778722" y="2515234"/>
                </a:lnTo>
                <a:lnTo>
                  <a:pt x="3795947" y="2503641"/>
                </a:lnTo>
                <a:lnTo>
                  <a:pt x="5042935" y="904276"/>
                </a:lnTo>
                <a:lnTo>
                  <a:pt x="5048086" y="894772"/>
                </a:lnTo>
                <a:lnTo>
                  <a:pt x="5049852" y="884381"/>
                </a:lnTo>
                <a:lnTo>
                  <a:pt x="5048229" y="873966"/>
                </a:lnTo>
                <a:lnTo>
                  <a:pt x="5043207" y="864392"/>
                </a:lnTo>
                <a:lnTo>
                  <a:pt x="4522511" y="176643"/>
                </a:lnTo>
                <a:lnTo>
                  <a:pt x="4510109" y="166648"/>
                </a:lnTo>
                <a:lnTo>
                  <a:pt x="4495249" y="163695"/>
                </a:lnTo>
                <a:close/>
              </a:path>
              <a:path w="7113269" h="5394959">
                <a:moveTo>
                  <a:pt x="6649808" y="0"/>
                </a:moveTo>
                <a:lnTo>
                  <a:pt x="4968163" y="0"/>
                </a:lnTo>
                <a:lnTo>
                  <a:pt x="4950548" y="5067"/>
                </a:lnTo>
                <a:lnTo>
                  <a:pt x="4939014" y="17839"/>
                </a:lnTo>
                <a:lnTo>
                  <a:pt x="4935424" y="34667"/>
                </a:lnTo>
                <a:lnTo>
                  <a:pt x="4941640" y="51904"/>
                </a:lnTo>
                <a:lnTo>
                  <a:pt x="5368998" y="642682"/>
                </a:lnTo>
                <a:lnTo>
                  <a:pt x="5395521" y="656231"/>
                </a:lnTo>
                <a:lnTo>
                  <a:pt x="7077104" y="655938"/>
                </a:lnTo>
                <a:lnTo>
                  <a:pt x="7094716" y="650870"/>
                </a:lnTo>
                <a:lnTo>
                  <a:pt x="7106247" y="638097"/>
                </a:lnTo>
                <a:lnTo>
                  <a:pt x="7109834" y="621265"/>
                </a:lnTo>
                <a:lnTo>
                  <a:pt x="7103616" y="604023"/>
                </a:lnTo>
                <a:lnTo>
                  <a:pt x="6676320" y="13528"/>
                </a:lnTo>
                <a:lnTo>
                  <a:pt x="6649808" y="0"/>
                </a:lnTo>
                <a:close/>
              </a:path>
              <a:path w="7113269" h="5394959">
                <a:moveTo>
                  <a:pt x="32690" y="1076930"/>
                </a:moveTo>
                <a:lnTo>
                  <a:pt x="14805" y="1082163"/>
                </a:lnTo>
                <a:lnTo>
                  <a:pt x="3278" y="1095288"/>
                </a:lnTo>
                <a:lnTo>
                  <a:pt x="0" y="1112446"/>
                </a:lnTo>
                <a:lnTo>
                  <a:pt x="6858" y="1129777"/>
                </a:lnTo>
                <a:lnTo>
                  <a:pt x="3319427" y="5383113"/>
                </a:lnTo>
                <a:lnTo>
                  <a:pt x="3336650" y="5394718"/>
                </a:lnTo>
                <a:lnTo>
                  <a:pt x="3355877" y="5393953"/>
                </a:lnTo>
                <a:lnTo>
                  <a:pt x="3371514" y="5382739"/>
                </a:lnTo>
                <a:lnTo>
                  <a:pt x="3377970" y="5362999"/>
                </a:lnTo>
                <a:lnTo>
                  <a:pt x="3377970" y="3137684"/>
                </a:lnTo>
                <a:lnTo>
                  <a:pt x="1784490" y="1089799"/>
                </a:lnTo>
                <a:lnTo>
                  <a:pt x="32690" y="1076930"/>
                </a:lnTo>
                <a:close/>
              </a:path>
              <a:path w="7113269" h="5394959">
                <a:moveTo>
                  <a:pt x="2617855" y="163687"/>
                </a:moveTo>
                <a:lnTo>
                  <a:pt x="2069884" y="864392"/>
                </a:lnTo>
                <a:lnTo>
                  <a:pt x="2063254" y="884381"/>
                </a:lnTo>
                <a:lnTo>
                  <a:pt x="2065025" y="894772"/>
                </a:lnTo>
                <a:lnTo>
                  <a:pt x="2070177" y="904276"/>
                </a:lnTo>
                <a:lnTo>
                  <a:pt x="3319438" y="2506583"/>
                </a:lnTo>
                <a:lnTo>
                  <a:pt x="3336663" y="2518181"/>
                </a:lnTo>
                <a:lnTo>
                  <a:pt x="3355886" y="2517410"/>
                </a:lnTo>
                <a:lnTo>
                  <a:pt x="3371518" y="2506194"/>
                </a:lnTo>
                <a:lnTo>
                  <a:pt x="3377970" y="2486458"/>
                </a:lnTo>
                <a:lnTo>
                  <a:pt x="3377970" y="1308546"/>
                </a:lnTo>
                <a:lnTo>
                  <a:pt x="3376138" y="1302347"/>
                </a:lnTo>
                <a:lnTo>
                  <a:pt x="2644118" y="178539"/>
                </a:lnTo>
                <a:lnTo>
                  <a:pt x="2632464" y="167683"/>
                </a:lnTo>
                <a:lnTo>
                  <a:pt x="2617855" y="163687"/>
                </a:lnTo>
                <a:close/>
              </a:path>
              <a:path w="7113269" h="5394959">
                <a:moveTo>
                  <a:pt x="2144950" y="9549"/>
                </a:moveTo>
                <a:lnTo>
                  <a:pt x="463305" y="9549"/>
                </a:lnTo>
                <a:lnTo>
                  <a:pt x="455602" y="10469"/>
                </a:lnTo>
                <a:lnTo>
                  <a:pt x="9497" y="613572"/>
                </a:lnTo>
                <a:lnTo>
                  <a:pt x="3278" y="630815"/>
                </a:lnTo>
                <a:lnTo>
                  <a:pt x="6862" y="647647"/>
                </a:lnTo>
                <a:lnTo>
                  <a:pt x="18392" y="660423"/>
                </a:lnTo>
                <a:lnTo>
                  <a:pt x="36009" y="665498"/>
                </a:lnTo>
                <a:lnTo>
                  <a:pt x="1717581" y="665780"/>
                </a:lnTo>
                <a:lnTo>
                  <a:pt x="1725296" y="664860"/>
                </a:lnTo>
                <a:lnTo>
                  <a:pt x="2171473" y="61453"/>
                </a:lnTo>
                <a:lnTo>
                  <a:pt x="2177687" y="44212"/>
                </a:lnTo>
                <a:lnTo>
                  <a:pt x="2174094" y="27385"/>
                </a:lnTo>
                <a:lnTo>
                  <a:pt x="2162560" y="14615"/>
                </a:lnTo>
                <a:lnTo>
                  <a:pt x="2144950" y="9549"/>
                </a:lnTo>
                <a:close/>
              </a:path>
            </a:pathLst>
          </a:custGeom>
          <a:solidFill>
            <a:srgbClr val="C83D96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B395287-B12E-4344-A727-59DDD2F1F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"/>
          <a:stretch/>
        </p:blipFill>
        <p:spPr>
          <a:xfrm>
            <a:off x="-2977" y="-57097"/>
            <a:ext cx="20178046" cy="1136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74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74BF5C0-0449-428E-8E1E-35D1C93E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86" y="672498"/>
            <a:ext cx="11317300" cy="1650673"/>
          </a:xfrm>
          <a:prstGeom prst="rect">
            <a:avLst/>
          </a:prstGeom>
        </p:spPr>
      </p:pic>
      <p:pic>
        <p:nvPicPr>
          <p:cNvPr id="3" name="Picture 4" descr="Text, letter&#10;&#10;Description automatically generated">
            <a:extLst>
              <a:ext uri="{FF2B5EF4-FFF2-40B4-BE49-F238E27FC236}">
                <a16:creationId xmlns:a16="http://schemas.microsoft.com/office/drawing/2014/main" id="{34F281AB-C038-4B2E-8BDA-9582B1E8A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69" y="5223806"/>
            <a:ext cx="5638811" cy="2126995"/>
          </a:xfrm>
          <a:prstGeom prst="rect">
            <a:avLst/>
          </a:prstGeom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0DD65C48-5964-4CC8-BBBD-B4D4A506B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70" y="2792511"/>
            <a:ext cx="5639579" cy="2001422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AC62F87B-47CC-4D91-AE98-4FA3E6136D8D}"/>
              </a:ext>
            </a:extLst>
          </p:cNvPr>
          <p:cNvSpPr/>
          <p:nvPr/>
        </p:nvSpPr>
        <p:spPr>
          <a:xfrm>
            <a:off x="16169180" y="8288702"/>
            <a:ext cx="3861972" cy="2823710"/>
          </a:xfrm>
          <a:custGeom>
            <a:avLst/>
            <a:gdLst/>
            <a:ahLst/>
            <a:cxnLst/>
            <a:rect l="l" t="t" r="r" b="b"/>
            <a:pathLst>
              <a:path w="7113269" h="5394959">
                <a:moveTo>
                  <a:pt x="7080423" y="1076930"/>
                </a:moveTo>
                <a:lnTo>
                  <a:pt x="5354423" y="1077192"/>
                </a:lnTo>
                <a:lnTo>
                  <a:pt x="3739844" y="3127590"/>
                </a:lnTo>
                <a:lnTo>
                  <a:pt x="3737415" y="3134679"/>
                </a:lnTo>
                <a:lnTo>
                  <a:pt x="3737415" y="5359993"/>
                </a:lnTo>
                <a:lnTo>
                  <a:pt x="3743872" y="5379738"/>
                </a:lnTo>
                <a:lnTo>
                  <a:pt x="3759512" y="5390952"/>
                </a:lnTo>
                <a:lnTo>
                  <a:pt x="3778739" y="5391715"/>
                </a:lnTo>
                <a:lnTo>
                  <a:pt x="3795957" y="5380108"/>
                </a:lnTo>
                <a:lnTo>
                  <a:pt x="7106244" y="1129777"/>
                </a:lnTo>
                <a:lnTo>
                  <a:pt x="7113104" y="1112446"/>
                </a:lnTo>
                <a:lnTo>
                  <a:pt x="7109829" y="1095288"/>
                </a:lnTo>
                <a:lnTo>
                  <a:pt x="7098306" y="1082163"/>
                </a:lnTo>
                <a:lnTo>
                  <a:pt x="7080423" y="1076930"/>
                </a:lnTo>
                <a:close/>
              </a:path>
              <a:path w="7113269" h="5394959">
                <a:moveTo>
                  <a:pt x="4495249" y="163695"/>
                </a:moveTo>
                <a:lnTo>
                  <a:pt x="4480639" y="167689"/>
                </a:lnTo>
                <a:lnTo>
                  <a:pt x="4468984" y="178539"/>
                </a:lnTo>
                <a:lnTo>
                  <a:pt x="3739258" y="1299311"/>
                </a:lnTo>
                <a:lnTo>
                  <a:pt x="3737415" y="1305520"/>
                </a:lnTo>
                <a:lnTo>
                  <a:pt x="3737415" y="2483516"/>
                </a:lnTo>
                <a:lnTo>
                  <a:pt x="3743867" y="2503250"/>
                </a:lnTo>
                <a:lnTo>
                  <a:pt x="3759499" y="2514464"/>
                </a:lnTo>
                <a:lnTo>
                  <a:pt x="3778722" y="2515234"/>
                </a:lnTo>
                <a:lnTo>
                  <a:pt x="3795947" y="2503641"/>
                </a:lnTo>
                <a:lnTo>
                  <a:pt x="5042935" y="904276"/>
                </a:lnTo>
                <a:lnTo>
                  <a:pt x="5048086" y="894772"/>
                </a:lnTo>
                <a:lnTo>
                  <a:pt x="5049852" y="884381"/>
                </a:lnTo>
                <a:lnTo>
                  <a:pt x="5048229" y="873966"/>
                </a:lnTo>
                <a:lnTo>
                  <a:pt x="5043207" y="864392"/>
                </a:lnTo>
                <a:lnTo>
                  <a:pt x="4522511" y="176643"/>
                </a:lnTo>
                <a:lnTo>
                  <a:pt x="4510109" y="166648"/>
                </a:lnTo>
                <a:lnTo>
                  <a:pt x="4495249" y="163695"/>
                </a:lnTo>
                <a:close/>
              </a:path>
              <a:path w="7113269" h="5394959">
                <a:moveTo>
                  <a:pt x="6649808" y="0"/>
                </a:moveTo>
                <a:lnTo>
                  <a:pt x="4968163" y="0"/>
                </a:lnTo>
                <a:lnTo>
                  <a:pt x="4950548" y="5067"/>
                </a:lnTo>
                <a:lnTo>
                  <a:pt x="4939014" y="17839"/>
                </a:lnTo>
                <a:lnTo>
                  <a:pt x="4935424" y="34667"/>
                </a:lnTo>
                <a:lnTo>
                  <a:pt x="4941640" y="51904"/>
                </a:lnTo>
                <a:lnTo>
                  <a:pt x="5368998" y="642682"/>
                </a:lnTo>
                <a:lnTo>
                  <a:pt x="5395521" y="656231"/>
                </a:lnTo>
                <a:lnTo>
                  <a:pt x="7077104" y="655938"/>
                </a:lnTo>
                <a:lnTo>
                  <a:pt x="7094716" y="650870"/>
                </a:lnTo>
                <a:lnTo>
                  <a:pt x="7106247" y="638097"/>
                </a:lnTo>
                <a:lnTo>
                  <a:pt x="7109834" y="621265"/>
                </a:lnTo>
                <a:lnTo>
                  <a:pt x="7103616" y="604023"/>
                </a:lnTo>
                <a:lnTo>
                  <a:pt x="6676320" y="13528"/>
                </a:lnTo>
                <a:lnTo>
                  <a:pt x="6649808" y="0"/>
                </a:lnTo>
                <a:close/>
              </a:path>
              <a:path w="7113269" h="5394959">
                <a:moveTo>
                  <a:pt x="32690" y="1076930"/>
                </a:moveTo>
                <a:lnTo>
                  <a:pt x="14805" y="1082163"/>
                </a:lnTo>
                <a:lnTo>
                  <a:pt x="3278" y="1095288"/>
                </a:lnTo>
                <a:lnTo>
                  <a:pt x="0" y="1112446"/>
                </a:lnTo>
                <a:lnTo>
                  <a:pt x="6858" y="1129777"/>
                </a:lnTo>
                <a:lnTo>
                  <a:pt x="3319427" y="5383113"/>
                </a:lnTo>
                <a:lnTo>
                  <a:pt x="3336650" y="5394718"/>
                </a:lnTo>
                <a:lnTo>
                  <a:pt x="3355877" y="5393953"/>
                </a:lnTo>
                <a:lnTo>
                  <a:pt x="3371514" y="5382739"/>
                </a:lnTo>
                <a:lnTo>
                  <a:pt x="3377970" y="5362999"/>
                </a:lnTo>
                <a:lnTo>
                  <a:pt x="3377970" y="3137684"/>
                </a:lnTo>
                <a:lnTo>
                  <a:pt x="1784490" y="1089799"/>
                </a:lnTo>
                <a:lnTo>
                  <a:pt x="32690" y="1076930"/>
                </a:lnTo>
                <a:close/>
              </a:path>
              <a:path w="7113269" h="5394959">
                <a:moveTo>
                  <a:pt x="2617855" y="163687"/>
                </a:moveTo>
                <a:lnTo>
                  <a:pt x="2069884" y="864392"/>
                </a:lnTo>
                <a:lnTo>
                  <a:pt x="2063254" y="884381"/>
                </a:lnTo>
                <a:lnTo>
                  <a:pt x="2065025" y="894772"/>
                </a:lnTo>
                <a:lnTo>
                  <a:pt x="2070177" y="904276"/>
                </a:lnTo>
                <a:lnTo>
                  <a:pt x="3319438" y="2506583"/>
                </a:lnTo>
                <a:lnTo>
                  <a:pt x="3336663" y="2518181"/>
                </a:lnTo>
                <a:lnTo>
                  <a:pt x="3355886" y="2517410"/>
                </a:lnTo>
                <a:lnTo>
                  <a:pt x="3371518" y="2506194"/>
                </a:lnTo>
                <a:lnTo>
                  <a:pt x="3377970" y="2486458"/>
                </a:lnTo>
                <a:lnTo>
                  <a:pt x="3377970" y="1308546"/>
                </a:lnTo>
                <a:lnTo>
                  <a:pt x="3376138" y="1302347"/>
                </a:lnTo>
                <a:lnTo>
                  <a:pt x="2644118" y="178539"/>
                </a:lnTo>
                <a:lnTo>
                  <a:pt x="2632464" y="167683"/>
                </a:lnTo>
                <a:lnTo>
                  <a:pt x="2617855" y="163687"/>
                </a:lnTo>
                <a:close/>
              </a:path>
              <a:path w="7113269" h="5394959">
                <a:moveTo>
                  <a:pt x="2144950" y="9549"/>
                </a:moveTo>
                <a:lnTo>
                  <a:pt x="463305" y="9549"/>
                </a:lnTo>
                <a:lnTo>
                  <a:pt x="455602" y="10469"/>
                </a:lnTo>
                <a:lnTo>
                  <a:pt x="9497" y="613572"/>
                </a:lnTo>
                <a:lnTo>
                  <a:pt x="3278" y="630815"/>
                </a:lnTo>
                <a:lnTo>
                  <a:pt x="6862" y="647647"/>
                </a:lnTo>
                <a:lnTo>
                  <a:pt x="18392" y="660423"/>
                </a:lnTo>
                <a:lnTo>
                  <a:pt x="36009" y="665498"/>
                </a:lnTo>
                <a:lnTo>
                  <a:pt x="1717581" y="665780"/>
                </a:lnTo>
                <a:lnTo>
                  <a:pt x="1725296" y="664860"/>
                </a:lnTo>
                <a:lnTo>
                  <a:pt x="2171473" y="61453"/>
                </a:lnTo>
                <a:lnTo>
                  <a:pt x="2177687" y="44212"/>
                </a:lnTo>
                <a:lnTo>
                  <a:pt x="2174094" y="27385"/>
                </a:lnTo>
                <a:lnTo>
                  <a:pt x="2162560" y="14615"/>
                </a:lnTo>
                <a:lnTo>
                  <a:pt x="2144950" y="9549"/>
                </a:lnTo>
                <a:close/>
              </a:path>
            </a:pathLst>
          </a:custGeom>
          <a:solidFill>
            <a:srgbClr val="C83D96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Picture 11" descr="A picture containing person, standing, posing&#10;&#10;Description automatically generated">
            <a:extLst>
              <a:ext uri="{FF2B5EF4-FFF2-40B4-BE49-F238E27FC236}">
                <a16:creationId xmlns:a16="http://schemas.microsoft.com/office/drawing/2014/main" id="{86370078-D25B-4716-9C05-D286A67B53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3" r="-481" b="7805"/>
          <a:stretch/>
        </p:blipFill>
        <p:spPr>
          <a:xfrm>
            <a:off x="16369396" y="1332903"/>
            <a:ext cx="3094722" cy="5590328"/>
          </a:xfrm>
          <a:prstGeom prst="rect">
            <a:avLst/>
          </a:prstGeom>
        </p:spPr>
      </p:pic>
      <p:pic>
        <p:nvPicPr>
          <p:cNvPr id="19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4F8AA6B-0F92-41B4-AFC6-3A081821AB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6183"/>
          <a:stretch/>
        </p:blipFill>
        <p:spPr>
          <a:xfrm>
            <a:off x="7168904" y="3298980"/>
            <a:ext cx="8661942" cy="982230"/>
          </a:xfrm>
          <a:prstGeom prst="rect">
            <a:avLst/>
          </a:prstGeom>
        </p:spPr>
      </p:pic>
      <p:pic>
        <p:nvPicPr>
          <p:cNvPr id="23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BE7F8AF2-A54E-482F-9EC1-B05BBFDEAF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2308" y="5075196"/>
            <a:ext cx="2670843" cy="4839389"/>
          </a:xfrm>
          <a:prstGeom prst="rect">
            <a:avLst/>
          </a:prstGeom>
        </p:spPr>
      </p:pic>
      <p:pic>
        <p:nvPicPr>
          <p:cNvPr id="25" name="Picture 2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A1CB090-5A6E-4170-AE33-482C803F25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2268" y="5069250"/>
            <a:ext cx="2537703" cy="4851225"/>
          </a:xfrm>
          <a:prstGeom prst="rect">
            <a:avLst/>
          </a:prstGeom>
        </p:spPr>
      </p:pic>
      <p:pic>
        <p:nvPicPr>
          <p:cNvPr id="30" name="Picture 30" descr="Text&#10;&#10;Description automatically generated">
            <a:extLst>
              <a:ext uri="{FF2B5EF4-FFF2-40B4-BE49-F238E27FC236}">
                <a16:creationId xmlns:a16="http://schemas.microsoft.com/office/drawing/2014/main" id="{AE4D8EE5-8F14-4502-BA87-E1817373CB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76902" y="5873682"/>
            <a:ext cx="2670718" cy="2406890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BC4FE260-295B-4848-891B-4276BF7231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423" y="7815927"/>
            <a:ext cx="5630032" cy="266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0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09792" y="10551219"/>
            <a:ext cx="5253923" cy="286385"/>
            <a:chOff x="979042" y="10223234"/>
            <a:chExt cx="5253923" cy="286385"/>
          </a:xfrm>
        </p:grpSpPr>
        <p:sp>
          <p:nvSpPr>
            <p:cNvPr id="28" name="object 3"/>
            <p:cNvSpPr/>
            <p:nvPr/>
          </p:nvSpPr>
          <p:spPr>
            <a:xfrm>
              <a:off x="979042" y="10223234"/>
              <a:ext cx="380365" cy="286385"/>
            </a:xfrm>
            <a:custGeom>
              <a:avLst/>
              <a:gdLst/>
              <a:ahLst/>
              <a:cxnLst/>
              <a:rect l="l" t="t" r="r" b="b"/>
              <a:pathLst>
                <a:path w="380365" h="286384">
                  <a:moveTo>
                    <a:pt x="148183" y="0"/>
                  </a:moveTo>
                  <a:lnTo>
                    <a:pt x="42920" y="0"/>
                  </a:lnTo>
                  <a:lnTo>
                    <a:pt x="40731" y="900"/>
                  </a:lnTo>
                  <a:lnTo>
                    <a:pt x="2376" y="38993"/>
                  </a:lnTo>
                  <a:lnTo>
                    <a:pt x="0" y="46742"/>
                  </a:lnTo>
                  <a:lnTo>
                    <a:pt x="198" y="47548"/>
                  </a:lnTo>
                  <a:lnTo>
                    <a:pt x="184528" y="285132"/>
                  </a:lnTo>
                  <a:lnTo>
                    <a:pt x="187041" y="286357"/>
                  </a:lnTo>
                  <a:lnTo>
                    <a:pt x="189816" y="286357"/>
                  </a:lnTo>
                  <a:lnTo>
                    <a:pt x="193063" y="286326"/>
                  </a:lnTo>
                  <a:lnTo>
                    <a:pt x="195512" y="285132"/>
                  </a:lnTo>
                  <a:lnTo>
                    <a:pt x="377214" y="51820"/>
                  </a:lnTo>
                  <a:lnTo>
                    <a:pt x="190025" y="51820"/>
                  </a:lnTo>
                  <a:lnTo>
                    <a:pt x="154822" y="3277"/>
                  </a:lnTo>
                  <a:lnTo>
                    <a:pt x="148780" y="52"/>
                  </a:lnTo>
                  <a:lnTo>
                    <a:pt x="148183" y="0"/>
                  </a:lnTo>
                  <a:close/>
                </a:path>
                <a:path w="380365" h="286384">
                  <a:moveTo>
                    <a:pt x="193063" y="286326"/>
                  </a:moveTo>
                  <a:lnTo>
                    <a:pt x="190130" y="286326"/>
                  </a:lnTo>
                  <a:lnTo>
                    <a:pt x="192999" y="286357"/>
                  </a:lnTo>
                  <a:close/>
                </a:path>
                <a:path w="380365" h="286384">
                  <a:moveTo>
                    <a:pt x="231521" y="20"/>
                  </a:moveTo>
                  <a:lnTo>
                    <a:pt x="231294" y="31"/>
                  </a:lnTo>
                  <a:lnTo>
                    <a:pt x="230715" y="104"/>
                  </a:lnTo>
                  <a:lnTo>
                    <a:pt x="190025" y="51820"/>
                  </a:lnTo>
                  <a:lnTo>
                    <a:pt x="377214" y="51820"/>
                  </a:lnTo>
                  <a:lnTo>
                    <a:pt x="380040" y="46742"/>
                  </a:lnTo>
                  <a:lnTo>
                    <a:pt x="379977" y="43297"/>
                  </a:lnTo>
                  <a:lnTo>
                    <a:pt x="339309" y="900"/>
                  </a:lnTo>
                  <a:lnTo>
                    <a:pt x="337207" y="31"/>
                  </a:lnTo>
                  <a:lnTo>
                    <a:pt x="231521" y="20"/>
                  </a:lnTo>
                  <a:close/>
                </a:path>
                <a:path w="380365" h="286384">
                  <a:moveTo>
                    <a:pt x="148550" y="10"/>
                  </a:moveTo>
                  <a:lnTo>
                    <a:pt x="148731" y="31"/>
                  </a:lnTo>
                  <a:lnTo>
                    <a:pt x="148550" y="10"/>
                  </a:lnTo>
                  <a:close/>
                </a:path>
                <a:path w="380365" h="286384">
                  <a:moveTo>
                    <a:pt x="337131" y="0"/>
                  </a:moveTo>
                  <a:lnTo>
                    <a:pt x="231553" y="31"/>
                  </a:lnTo>
                  <a:lnTo>
                    <a:pt x="337207" y="31"/>
                  </a:lnTo>
                  <a:close/>
                </a:path>
                <a:path w="380365" h="286384">
                  <a:moveTo>
                    <a:pt x="231490" y="10"/>
                  </a:moveTo>
                  <a:close/>
                </a:path>
              </a:pathLst>
            </a:custGeom>
            <a:solidFill>
              <a:srgbClr val="739DD2"/>
            </a:solidFill>
          </p:spPr>
          <p:txBody>
            <a:bodyPr wrap="square" lIns="0" tIns="0" rIns="0" bIns="0" rtlCol="0"/>
            <a:lstStyle/>
            <a:p>
              <a:endParaRPr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object 20"/>
            <p:cNvSpPr txBox="1"/>
            <p:nvPr/>
          </p:nvSpPr>
          <p:spPr>
            <a:xfrm>
              <a:off x="1608260" y="10223234"/>
              <a:ext cx="4624705" cy="268662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650" b="1" spc="-10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#LOVEVICPARK </a:t>
              </a:r>
              <a:r>
                <a:rPr sz="1650" b="1" spc="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|</a:t>
              </a:r>
              <a:r>
                <a:rPr sz="1650" b="1" spc="44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1650" b="1" spc="-25">
                  <a:solidFill>
                    <a:srgbClr val="739D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VICTORIAPARK.WA.GOV.AU</a:t>
              </a:r>
              <a:endParaRPr sz="16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3" name="Picture 13">
            <a:extLst>
              <a:ext uri="{FF2B5EF4-FFF2-40B4-BE49-F238E27FC236}">
                <a16:creationId xmlns:a16="http://schemas.microsoft.com/office/drawing/2014/main" id="{8534D71B-A411-41A7-82A3-8224438D2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458" y="3504391"/>
            <a:ext cx="3431143" cy="4942135"/>
          </a:xfrm>
          <a:prstGeom prst="rect">
            <a:avLst/>
          </a:prstGeom>
        </p:spPr>
      </p:pic>
      <p:pic>
        <p:nvPicPr>
          <p:cNvPr id="14" name="Picture 15" descr="Text&#10;&#10;Description automatically generated">
            <a:extLst>
              <a:ext uri="{FF2B5EF4-FFF2-40B4-BE49-F238E27FC236}">
                <a16:creationId xmlns:a16="http://schemas.microsoft.com/office/drawing/2014/main" id="{A5E2E28A-69B4-48CF-8E9B-DADD6392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709" y="3228829"/>
            <a:ext cx="3410261" cy="6173041"/>
          </a:xfrm>
          <a:prstGeom prst="rect">
            <a:avLst/>
          </a:prstGeom>
        </p:spPr>
      </p:pic>
      <p:pic>
        <p:nvPicPr>
          <p:cNvPr id="16" name="Picture 16" descr="Diagram&#10;&#10;Description automatically generated">
            <a:extLst>
              <a:ext uri="{FF2B5EF4-FFF2-40B4-BE49-F238E27FC236}">
                <a16:creationId xmlns:a16="http://schemas.microsoft.com/office/drawing/2014/main" id="{7B8EA7D0-6ADC-44F9-911B-613D296D9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956" y="3581110"/>
            <a:ext cx="3745236" cy="5051331"/>
          </a:xfrm>
          <a:prstGeom prst="rect">
            <a:avLst/>
          </a:prstGeom>
        </p:spPr>
      </p:pic>
      <p:pic>
        <p:nvPicPr>
          <p:cNvPr id="2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22F0B46-C287-4955-A4FF-A92DB5926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503" y="382501"/>
            <a:ext cx="16120938" cy="2583937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BB9EDF19-4F25-44B4-9A77-A63E1712A593}"/>
              </a:ext>
            </a:extLst>
          </p:cNvPr>
          <p:cNvSpPr/>
          <p:nvPr/>
        </p:nvSpPr>
        <p:spPr>
          <a:xfrm>
            <a:off x="16154391" y="8333098"/>
            <a:ext cx="3861972" cy="2823710"/>
          </a:xfrm>
          <a:custGeom>
            <a:avLst/>
            <a:gdLst/>
            <a:ahLst/>
            <a:cxnLst/>
            <a:rect l="l" t="t" r="r" b="b"/>
            <a:pathLst>
              <a:path w="7113269" h="5394959">
                <a:moveTo>
                  <a:pt x="7080423" y="1076930"/>
                </a:moveTo>
                <a:lnTo>
                  <a:pt x="5354423" y="1077192"/>
                </a:lnTo>
                <a:lnTo>
                  <a:pt x="3739844" y="3127590"/>
                </a:lnTo>
                <a:lnTo>
                  <a:pt x="3737415" y="3134679"/>
                </a:lnTo>
                <a:lnTo>
                  <a:pt x="3737415" y="5359993"/>
                </a:lnTo>
                <a:lnTo>
                  <a:pt x="3743872" y="5379738"/>
                </a:lnTo>
                <a:lnTo>
                  <a:pt x="3759512" y="5390952"/>
                </a:lnTo>
                <a:lnTo>
                  <a:pt x="3778739" y="5391715"/>
                </a:lnTo>
                <a:lnTo>
                  <a:pt x="3795957" y="5380108"/>
                </a:lnTo>
                <a:lnTo>
                  <a:pt x="7106244" y="1129777"/>
                </a:lnTo>
                <a:lnTo>
                  <a:pt x="7113104" y="1112446"/>
                </a:lnTo>
                <a:lnTo>
                  <a:pt x="7109829" y="1095288"/>
                </a:lnTo>
                <a:lnTo>
                  <a:pt x="7098306" y="1082163"/>
                </a:lnTo>
                <a:lnTo>
                  <a:pt x="7080423" y="1076930"/>
                </a:lnTo>
                <a:close/>
              </a:path>
              <a:path w="7113269" h="5394959">
                <a:moveTo>
                  <a:pt x="4495249" y="163695"/>
                </a:moveTo>
                <a:lnTo>
                  <a:pt x="4480639" y="167689"/>
                </a:lnTo>
                <a:lnTo>
                  <a:pt x="4468984" y="178539"/>
                </a:lnTo>
                <a:lnTo>
                  <a:pt x="3739258" y="1299311"/>
                </a:lnTo>
                <a:lnTo>
                  <a:pt x="3737415" y="1305520"/>
                </a:lnTo>
                <a:lnTo>
                  <a:pt x="3737415" y="2483516"/>
                </a:lnTo>
                <a:lnTo>
                  <a:pt x="3743867" y="2503250"/>
                </a:lnTo>
                <a:lnTo>
                  <a:pt x="3759499" y="2514464"/>
                </a:lnTo>
                <a:lnTo>
                  <a:pt x="3778722" y="2515234"/>
                </a:lnTo>
                <a:lnTo>
                  <a:pt x="3795947" y="2503641"/>
                </a:lnTo>
                <a:lnTo>
                  <a:pt x="5042935" y="904276"/>
                </a:lnTo>
                <a:lnTo>
                  <a:pt x="5048086" y="894772"/>
                </a:lnTo>
                <a:lnTo>
                  <a:pt x="5049852" y="884381"/>
                </a:lnTo>
                <a:lnTo>
                  <a:pt x="5048229" y="873966"/>
                </a:lnTo>
                <a:lnTo>
                  <a:pt x="5043207" y="864392"/>
                </a:lnTo>
                <a:lnTo>
                  <a:pt x="4522511" y="176643"/>
                </a:lnTo>
                <a:lnTo>
                  <a:pt x="4510109" y="166648"/>
                </a:lnTo>
                <a:lnTo>
                  <a:pt x="4495249" y="163695"/>
                </a:lnTo>
                <a:close/>
              </a:path>
              <a:path w="7113269" h="5394959">
                <a:moveTo>
                  <a:pt x="6649808" y="0"/>
                </a:moveTo>
                <a:lnTo>
                  <a:pt x="4968163" y="0"/>
                </a:lnTo>
                <a:lnTo>
                  <a:pt x="4950548" y="5067"/>
                </a:lnTo>
                <a:lnTo>
                  <a:pt x="4939014" y="17839"/>
                </a:lnTo>
                <a:lnTo>
                  <a:pt x="4935424" y="34667"/>
                </a:lnTo>
                <a:lnTo>
                  <a:pt x="4941640" y="51904"/>
                </a:lnTo>
                <a:lnTo>
                  <a:pt x="5368998" y="642682"/>
                </a:lnTo>
                <a:lnTo>
                  <a:pt x="5395521" y="656231"/>
                </a:lnTo>
                <a:lnTo>
                  <a:pt x="7077104" y="655938"/>
                </a:lnTo>
                <a:lnTo>
                  <a:pt x="7094716" y="650870"/>
                </a:lnTo>
                <a:lnTo>
                  <a:pt x="7106247" y="638097"/>
                </a:lnTo>
                <a:lnTo>
                  <a:pt x="7109834" y="621265"/>
                </a:lnTo>
                <a:lnTo>
                  <a:pt x="7103616" y="604023"/>
                </a:lnTo>
                <a:lnTo>
                  <a:pt x="6676320" y="13528"/>
                </a:lnTo>
                <a:lnTo>
                  <a:pt x="6649808" y="0"/>
                </a:lnTo>
                <a:close/>
              </a:path>
              <a:path w="7113269" h="5394959">
                <a:moveTo>
                  <a:pt x="32690" y="1076930"/>
                </a:moveTo>
                <a:lnTo>
                  <a:pt x="14805" y="1082163"/>
                </a:lnTo>
                <a:lnTo>
                  <a:pt x="3278" y="1095288"/>
                </a:lnTo>
                <a:lnTo>
                  <a:pt x="0" y="1112446"/>
                </a:lnTo>
                <a:lnTo>
                  <a:pt x="6858" y="1129777"/>
                </a:lnTo>
                <a:lnTo>
                  <a:pt x="3319427" y="5383113"/>
                </a:lnTo>
                <a:lnTo>
                  <a:pt x="3336650" y="5394718"/>
                </a:lnTo>
                <a:lnTo>
                  <a:pt x="3355877" y="5393953"/>
                </a:lnTo>
                <a:lnTo>
                  <a:pt x="3371514" y="5382739"/>
                </a:lnTo>
                <a:lnTo>
                  <a:pt x="3377970" y="5362999"/>
                </a:lnTo>
                <a:lnTo>
                  <a:pt x="3377970" y="3137684"/>
                </a:lnTo>
                <a:lnTo>
                  <a:pt x="1784490" y="1089799"/>
                </a:lnTo>
                <a:lnTo>
                  <a:pt x="32690" y="1076930"/>
                </a:lnTo>
                <a:close/>
              </a:path>
              <a:path w="7113269" h="5394959">
                <a:moveTo>
                  <a:pt x="2617855" y="163687"/>
                </a:moveTo>
                <a:lnTo>
                  <a:pt x="2069884" y="864392"/>
                </a:lnTo>
                <a:lnTo>
                  <a:pt x="2063254" y="884381"/>
                </a:lnTo>
                <a:lnTo>
                  <a:pt x="2065025" y="894772"/>
                </a:lnTo>
                <a:lnTo>
                  <a:pt x="2070177" y="904276"/>
                </a:lnTo>
                <a:lnTo>
                  <a:pt x="3319438" y="2506583"/>
                </a:lnTo>
                <a:lnTo>
                  <a:pt x="3336663" y="2518181"/>
                </a:lnTo>
                <a:lnTo>
                  <a:pt x="3355886" y="2517410"/>
                </a:lnTo>
                <a:lnTo>
                  <a:pt x="3371518" y="2506194"/>
                </a:lnTo>
                <a:lnTo>
                  <a:pt x="3377970" y="2486458"/>
                </a:lnTo>
                <a:lnTo>
                  <a:pt x="3377970" y="1308546"/>
                </a:lnTo>
                <a:lnTo>
                  <a:pt x="3376138" y="1302347"/>
                </a:lnTo>
                <a:lnTo>
                  <a:pt x="2644118" y="178539"/>
                </a:lnTo>
                <a:lnTo>
                  <a:pt x="2632464" y="167683"/>
                </a:lnTo>
                <a:lnTo>
                  <a:pt x="2617855" y="163687"/>
                </a:lnTo>
                <a:close/>
              </a:path>
              <a:path w="7113269" h="5394959">
                <a:moveTo>
                  <a:pt x="2144950" y="9549"/>
                </a:moveTo>
                <a:lnTo>
                  <a:pt x="463305" y="9549"/>
                </a:lnTo>
                <a:lnTo>
                  <a:pt x="455602" y="10469"/>
                </a:lnTo>
                <a:lnTo>
                  <a:pt x="9497" y="613572"/>
                </a:lnTo>
                <a:lnTo>
                  <a:pt x="3278" y="630815"/>
                </a:lnTo>
                <a:lnTo>
                  <a:pt x="6862" y="647647"/>
                </a:lnTo>
                <a:lnTo>
                  <a:pt x="18392" y="660423"/>
                </a:lnTo>
                <a:lnTo>
                  <a:pt x="36009" y="665498"/>
                </a:lnTo>
                <a:lnTo>
                  <a:pt x="1717581" y="665780"/>
                </a:lnTo>
                <a:lnTo>
                  <a:pt x="1725296" y="664860"/>
                </a:lnTo>
                <a:lnTo>
                  <a:pt x="2171473" y="61453"/>
                </a:lnTo>
                <a:lnTo>
                  <a:pt x="2177687" y="44212"/>
                </a:lnTo>
                <a:lnTo>
                  <a:pt x="2174094" y="27385"/>
                </a:lnTo>
                <a:lnTo>
                  <a:pt x="2162560" y="14615"/>
                </a:lnTo>
                <a:lnTo>
                  <a:pt x="2144950" y="9549"/>
                </a:lnTo>
                <a:close/>
              </a:path>
            </a:pathLst>
          </a:custGeom>
          <a:solidFill>
            <a:srgbClr val="C83D96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3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178B14FB-8EC6-4806-A462-37CD449B92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223" t="389" r="361"/>
          <a:stretch/>
        </p:blipFill>
        <p:spPr>
          <a:xfrm>
            <a:off x="16582599" y="1744134"/>
            <a:ext cx="3123629" cy="558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31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27AFE40-923C-48E3-91E1-8448C8696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434" y="691529"/>
            <a:ext cx="14514990" cy="2711770"/>
          </a:xfrm>
          <a:prstGeom prst="rect">
            <a:avLst/>
          </a:prstGeom>
        </p:spPr>
      </p:pic>
      <p:sp>
        <p:nvSpPr>
          <p:cNvPr id="6" name="object 20">
            <a:extLst>
              <a:ext uri="{FF2B5EF4-FFF2-40B4-BE49-F238E27FC236}">
                <a16:creationId xmlns:a16="http://schemas.microsoft.com/office/drawing/2014/main" id="{3854FAF0-B3CD-49D8-A795-C2A06B599B3C}"/>
              </a:ext>
            </a:extLst>
          </p:cNvPr>
          <p:cNvSpPr txBox="1"/>
          <p:nvPr/>
        </p:nvSpPr>
        <p:spPr>
          <a:xfrm>
            <a:off x="1639010" y="10551219"/>
            <a:ext cx="4624705" cy="26866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0" b="1" spc="-10">
                <a:solidFill>
                  <a:srgbClr val="739DD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#LOVEVICPARK </a:t>
            </a:r>
            <a:r>
              <a:rPr sz="1650" b="1" spc="5">
                <a:solidFill>
                  <a:srgbClr val="739DD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|</a:t>
            </a:r>
            <a:r>
              <a:rPr sz="1650" b="1" spc="445">
                <a:solidFill>
                  <a:srgbClr val="739DD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50" b="1" spc="-25">
                <a:solidFill>
                  <a:srgbClr val="739DD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VICTORIAPARK.WA.GOV.AU</a:t>
            </a:r>
            <a:endParaRPr sz="165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98CC0925-CE05-47FB-9079-C7124C25D8C2}"/>
              </a:ext>
            </a:extLst>
          </p:cNvPr>
          <p:cNvSpPr/>
          <p:nvPr/>
        </p:nvSpPr>
        <p:spPr>
          <a:xfrm>
            <a:off x="16154391" y="8288702"/>
            <a:ext cx="3861972" cy="2823710"/>
          </a:xfrm>
          <a:custGeom>
            <a:avLst/>
            <a:gdLst/>
            <a:ahLst/>
            <a:cxnLst/>
            <a:rect l="l" t="t" r="r" b="b"/>
            <a:pathLst>
              <a:path w="7113269" h="5394959">
                <a:moveTo>
                  <a:pt x="7080423" y="1076930"/>
                </a:moveTo>
                <a:lnTo>
                  <a:pt x="5354423" y="1077192"/>
                </a:lnTo>
                <a:lnTo>
                  <a:pt x="3739844" y="3127590"/>
                </a:lnTo>
                <a:lnTo>
                  <a:pt x="3737415" y="3134679"/>
                </a:lnTo>
                <a:lnTo>
                  <a:pt x="3737415" y="5359993"/>
                </a:lnTo>
                <a:lnTo>
                  <a:pt x="3743872" y="5379738"/>
                </a:lnTo>
                <a:lnTo>
                  <a:pt x="3759512" y="5390952"/>
                </a:lnTo>
                <a:lnTo>
                  <a:pt x="3778739" y="5391715"/>
                </a:lnTo>
                <a:lnTo>
                  <a:pt x="3795957" y="5380108"/>
                </a:lnTo>
                <a:lnTo>
                  <a:pt x="7106244" y="1129777"/>
                </a:lnTo>
                <a:lnTo>
                  <a:pt x="7113104" y="1112446"/>
                </a:lnTo>
                <a:lnTo>
                  <a:pt x="7109829" y="1095288"/>
                </a:lnTo>
                <a:lnTo>
                  <a:pt x="7098306" y="1082163"/>
                </a:lnTo>
                <a:lnTo>
                  <a:pt x="7080423" y="1076930"/>
                </a:lnTo>
                <a:close/>
              </a:path>
              <a:path w="7113269" h="5394959">
                <a:moveTo>
                  <a:pt x="4495249" y="163695"/>
                </a:moveTo>
                <a:lnTo>
                  <a:pt x="4480639" y="167689"/>
                </a:lnTo>
                <a:lnTo>
                  <a:pt x="4468984" y="178539"/>
                </a:lnTo>
                <a:lnTo>
                  <a:pt x="3739258" y="1299311"/>
                </a:lnTo>
                <a:lnTo>
                  <a:pt x="3737415" y="1305520"/>
                </a:lnTo>
                <a:lnTo>
                  <a:pt x="3737415" y="2483516"/>
                </a:lnTo>
                <a:lnTo>
                  <a:pt x="3743867" y="2503250"/>
                </a:lnTo>
                <a:lnTo>
                  <a:pt x="3759499" y="2514464"/>
                </a:lnTo>
                <a:lnTo>
                  <a:pt x="3778722" y="2515234"/>
                </a:lnTo>
                <a:lnTo>
                  <a:pt x="3795947" y="2503641"/>
                </a:lnTo>
                <a:lnTo>
                  <a:pt x="5042935" y="904276"/>
                </a:lnTo>
                <a:lnTo>
                  <a:pt x="5048086" y="894772"/>
                </a:lnTo>
                <a:lnTo>
                  <a:pt x="5049852" y="884381"/>
                </a:lnTo>
                <a:lnTo>
                  <a:pt x="5048229" y="873966"/>
                </a:lnTo>
                <a:lnTo>
                  <a:pt x="5043207" y="864392"/>
                </a:lnTo>
                <a:lnTo>
                  <a:pt x="4522511" y="176643"/>
                </a:lnTo>
                <a:lnTo>
                  <a:pt x="4510109" y="166648"/>
                </a:lnTo>
                <a:lnTo>
                  <a:pt x="4495249" y="163695"/>
                </a:lnTo>
                <a:close/>
              </a:path>
              <a:path w="7113269" h="5394959">
                <a:moveTo>
                  <a:pt x="6649808" y="0"/>
                </a:moveTo>
                <a:lnTo>
                  <a:pt x="4968163" y="0"/>
                </a:lnTo>
                <a:lnTo>
                  <a:pt x="4950548" y="5067"/>
                </a:lnTo>
                <a:lnTo>
                  <a:pt x="4939014" y="17839"/>
                </a:lnTo>
                <a:lnTo>
                  <a:pt x="4935424" y="34667"/>
                </a:lnTo>
                <a:lnTo>
                  <a:pt x="4941640" y="51904"/>
                </a:lnTo>
                <a:lnTo>
                  <a:pt x="5368998" y="642682"/>
                </a:lnTo>
                <a:lnTo>
                  <a:pt x="5395521" y="656231"/>
                </a:lnTo>
                <a:lnTo>
                  <a:pt x="7077104" y="655938"/>
                </a:lnTo>
                <a:lnTo>
                  <a:pt x="7094716" y="650870"/>
                </a:lnTo>
                <a:lnTo>
                  <a:pt x="7106247" y="638097"/>
                </a:lnTo>
                <a:lnTo>
                  <a:pt x="7109834" y="621265"/>
                </a:lnTo>
                <a:lnTo>
                  <a:pt x="7103616" y="604023"/>
                </a:lnTo>
                <a:lnTo>
                  <a:pt x="6676320" y="13528"/>
                </a:lnTo>
                <a:lnTo>
                  <a:pt x="6649808" y="0"/>
                </a:lnTo>
                <a:close/>
              </a:path>
              <a:path w="7113269" h="5394959">
                <a:moveTo>
                  <a:pt x="32690" y="1076930"/>
                </a:moveTo>
                <a:lnTo>
                  <a:pt x="14805" y="1082163"/>
                </a:lnTo>
                <a:lnTo>
                  <a:pt x="3278" y="1095288"/>
                </a:lnTo>
                <a:lnTo>
                  <a:pt x="0" y="1112446"/>
                </a:lnTo>
                <a:lnTo>
                  <a:pt x="6858" y="1129777"/>
                </a:lnTo>
                <a:lnTo>
                  <a:pt x="3319427" y="5383113"/>
                </a:lnTo>
                <a:lnTo>
                  <a:pt x="3336650" y="5394718"/>
                </a:lnTo>
                <a:lnTo>
                  <a:pt x="3355877" y="5393953"/>
                </a:lnTo>
                <a:lnTo>
                  <a:pt x="3371514" y="5382739"/>
                </a:lnTo>
                <a:lnTo>
                  <a:pt x="3377970" y="5362999"/>
                </a:lnTo>
                <a:lnTo>
                  <a:pt x="3377970" y="3137684"/>
                </a:lnTo>
                <a:lnTo>
                  <a:pt x="1784490" y="1089799"/>
                </a:lnTo>
                <a:lnTo>
                  <a:pt x="32690" y="1076930"/>
                </a:lnTo>
                <a:close/>
              </a:path>
              <a:path w="7113269" h="5394959">
                <a:moveTo>
                  <a:pt x="2617855" y="163687"/>
                </a:moveTo>
                <a:lnTo>
                  <a:pt x="2069884" y="864392"/>
                </a:lnTo>
                <a:lnTo>
                  <a:pt x="2063254" y="884381"/>
                </a:lnTo>
                <a:lnTo>
                  <a:pt x="2065025" y="894772"/>
                </a:lnTo>
                <a:lnTo>
                  <a:pt x="2070177" y="904276"/>
                </a:lnTo>
                <a:lnTo>
                  <a:pt x="3319438" y="2506583"/>
                </a:lnTo>
                <a:lnTo>
                  <a:pt x="3336663" y="2518181"/>
                </a:lnTo>
                <a:lnTo>
                  <a:pt x="3355886" y="2517410"/>
                </a:lnTo>
                <a:lnTo>
                  <a:pt x="3371518" y="2506194"/>
                </a:lnTo>
                <a:lnTo>
                  <a:pt x="3377970" y="2486458"/>
                </a:lnTo>
                <a:lnTo>
                  <a:pt x="3377970" y="1308546"/>
                </a:lnTo>
                <a:lnTo>
                  <a:pt x="3376138" y="1302347"/>
                </a:lnTo>
                <a:lnTo>
                  <a:pt x="2644118" y="178539"/>
                </a:lnTo>
                <a:lnTo>
                  <a:pt x="2632464" y="167683"/>
                </a:lnTo>
                <a:lnTo>
                  <a:pt x="2617855" y="163687"/>
                </a:lnTo>
                <a:close/>
              </a:path>
              <a:path w="7113269" h="5394959">
                <a:moveTo>
                  <a:pt x="2144950" y="9549"/>
                </a:moveTo>
                <a:lnTo>
                  <a:pt x="463305" y="9549"/>
                </a:lnTo>
                <a:lnTo>
                  <a:pt x="455602" y="10469"/>
                </a:lnTo>
                <a:lnTo>
                  <a:pt x="9497" y="613572"/>
                </a:lnTo>
                <a:lnTo>
                  <a:pt x="3278" y="630815"/>
                </a:lnTo>
                <a:lnTo>
                  <a:pt x="6862" y="647647"/>
                </a:lnTo>
                <a:lnTo>
                  <a:pt x="18392" y="660423"/>
                </a:lnTo>
                <a:lnTo>
                  <a:pt x="36009" y="665498"/>
                </a:lnTo>
                <a:lnTo>
                  <a:pt x="1717581" y="665780"/>
                </a:lnTo>
                <a:lnTo>
                  <a:pt x="1725296" y="664860"/>
                </a:lnTo>
                <a:lnTo>
                  <a:pt x="2171473" y="61453"/>
                </a:lnTo>
                <a:lnTo>
                  <a:pt x="2177687" y="44212"/>
                </a:lnTo>
                <a:lnTo>
                  <a:pt x="2174094" y="27385"/>
                </a:lnTo>
                <a:lnTo>
                  <a:pt x="2162560" y="14615"/>
                </a:lnTo>
                <a:lnTo>
                  <a:pt x="2144950" y="9549"/>
                </a:lnTo>
                <a:close/>
              </a:path>
            </a:pathLst>
          </a:custGeom>
          <a:solidFill>
            <a:srgbClr val="C83D96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EC997071-02E8-4D71-906F-E53270033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88" r="4124" b="9318"/>
          <a:stretch/>
        </p:blipFill>
        <p:spPr>
          <a:xfrm>
            <a:off x="16437640" y="1413733"/>
            <a:ext cx="3276468" cy="5905974"/>
          </a:xfrm>
          <a:prstGeom prst="rect">
            <a:avLst/>
          </a:prstGeom>
        </p:spPr>
      </p:pic>
      <p:pic>
        <p:nvPicPr>
          <p:cNvPr id="2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F41856F0-CA9E-454A-9561-4EA3D9B75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238" y="4558352"/>
            <a:ext cx="14729206" cy="254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54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2242 Powerpoint Presentation Temp" id="{8B5B5AAE-B34A-448E-821C-55FB03261AB2}" vid="{115EAE8F-6BA6-4D05-81BB-7D6FE5676A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4F415047D9C649B0D6DE94F09CFB6A" ma:contentTypeVersion="6" ma:contentTypeDescription="Create a new document." ma:contentTypeScope="" ma:versionID="db4c601d8e0027439a22f0e1900332c3">
  <xsd:schema xmlns:xsd="http://www.w3.org/2001/XMLSchema" xmlns:xs="http://www.w3.org/2001/XMLSchema" xmlns:p="http://schemas.microsoft.com/office/2006/metadata/properties" xmlns:ns2="0204052e-d5aa-48b0-9c7d-1c03013c22c2" xmlns:ns3="e24bcc38-85fb-4751-a129-46413dda3c62" targetNamespace="http://schemas.microsoft.com/office/2006/metadata/properties" ma:root="true" ma:fieldsID="1a991bd36edfc9e7bfe9b2671e26b544" ns2:_="" ns3:_="">
    <xsd:import namespace="0204052e-d5aa-48b0-9c7d-1c03013c22c2"/>
    <xsd:import namespace="e24bcc38-85fb-4751-a129-46413dda3c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04052e-d5aa-48b0-9c7d-1c03013c22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4bcc38-85fb-4751-a129-46413dda3c6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24bcc38-85fb-4751-a129-46413dda3c62">
      <UserInfo>
        <DisplayName>Natalie Martin Goode</DisplayName>
        <AccountId>21</AccountId>
        <AccountType/>
      </UserInfo>
      <UserInfo>
        <DisplayName>Natalie Adams</DisplayName>
        <AccountId>145</AccountId>
        <AccountType/>
      </UserInfo>
      <UserInfo>
        <DisplayName>Lisa Tidy</DisplayName>
        <AccountId>74</AccountId>
        <AccountType/>
      </UserInfo>
      <UserInfo>
        <DisplayName>Pierre Quesnel</DisplayName>
        <AccountId>67</AccountId>
        <AccountType/>
      </UserInfo>
      <UserInfo>
        <DisplayName>Michael Cole</DisplayName>
        <AccountId>22</AccountId>
        <AccountType/>
      </UserInfo>
      <UserInfo>
        <DisplayName>Stuart Billingham</DisplayName>
        <AccountId>111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684581-EBD5-414B-806F-D1C96F1B8A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04052e-d5aa-48b0-9c7d-1c03013c22c2"/>
    <ds:schemaRef ds:uri="e24bcc38-85fb-4751-a129-46413dda3c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5F226B-AAB2-41B8-B1DB-B520459CE0F4}">
  <ds:schemaRefs>
    <ds:schemaRef ds:uri="9961200b-8cd2-421e-b05e-d9c521dae323"/>
    <ds:schemaRef ds:uri="http://schemas.microsoft.com/office/2006/metadata/properties"/>
    <ds:schemaRef ds:uri="http://schemas.microsoft.com/office/infopath/2007/PartnerControls"/>
    <ds:schemaRef ds:uri="e24bcc38-85fb-4751-a129-46413dda3c62"/>
  </ds:schemaRefs>
</ds:datastoreItem>
</file>

<file path=customXml/itemProps3.xml><?xml version="1.0" encoding="utf-8"?>
<ds:datastoreItem xmlns:ds="http://schemas.openxmlformats.org/officeDocument/2006/customXml" ds:itemID="{EF090E56-1F10-4879-B64E-D721FA1C52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ToVP Powerpoint Presentation Template</Template>
  <Application>Microsoft Office PowerPoint</Application>
  <PresentationFormat>Custom</PresentationFormat>
  <Slides>19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Highlights from the Annual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Operations</vt:lpstr>
      <vt:lpstr>Lathlain Zone 2x</vt:lpstr>
      <vt:lpstr>Property Development &amp; Leasing</vt:lpstr>
      <vt:lpstr>Environmental Education Initiatives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Town of Victoria Park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vpinstall</dc:creator>
  <cp:revision>2</cp:revision>
  <dcterms:created xsi:type="dcterms:W3CDTF">2019-06-17T05:20:52Z</dcterms:created>
  <dcterms:modified xsi:type="dcterms:W3CDTF">2021-08-03T07:22:06Z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2019-06-06T00:00:00Z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2019-06-06T00:00:00Z</vt:filetime>
  </property>
  <property fmtid="{D5CDD505-2E9C-101B-9397-08002B2CF9AE}" pid="5" name="ContentTypeId">
    <vt:lpwstr>0x010100FB4F415047D9C649B0D6DE94F09CFB6A</vt:lpwstr>
  </property>
</Properties>
</file>